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271" r:id="rId6"/>
    <p:sldId id="306" r:id="rId7"/>
    <p:sldId id="307" r:id="rId8"/>
    <p:sldId id="265" r:id="rId9"/>
    <p:sldId id="308" r:id="rId10"/>
    <p:sldId id="302" r:id="rId11"/>
    <p:sldId id="303" r:id="rId12"/>
    <p:sldId id="309" r:id="rId13"/>
    <p:sldId id="314" r:id="rId14"/>
    <p:sldId id="313" r:id="rId15"/>
    <p:sldId id="319" r:id="rId16"/>
    <p:sldId id="310" r:id="rId17"/>
    <p:sldId id="316" r:id="rId18"/>
    <p:sldId id="315" r:id="rId19"/>
    <p:sldId id="318" r:id="rId20"/>
    <p:sldId id="317" r:id="rId21"/>
    <p:sldId id="324" r:id="rId22"/>
    <p:sldId id="322" r:id="rId23"/>
    <p:sldId id="321" r:id="rId24"/>
    <p:sldId id="320" r:id="rId25"/>
    <p:sldId id="278" r:id="rId26"/>
    <p:sldId id="26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66A9E78-90A8-4967-B40E-DC82DADA8779}">
  <a:tblStyle styleId="{666A9E78-90A8-4967-B40E-DC82DADA8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A76A6C-55EF-4AC1-BDC3-F1B0B45C92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0" d="100"/>
          <a:sy n="120" d="100"/>
        </p:scale>
        <p:origin x="-33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87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8374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fd5bbe5d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fd5bbe5d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51959f28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51959f28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72457add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72457add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fd5bbe5dd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fd5bbe5dd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fd5bbe5dd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fd5bbe5dd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74e05010c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74e05010c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2457add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2457add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50725" y="3311875"/>
            <a:ext cx="6893400" cy="183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89900" y="716313"/>
            <a:ext cx="3941100" cy="234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89900" y="3645663"/>
            <a:ext cx="3941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25576" y="201822"/>
            <a:ext cx="1737153" cy="1737097"/>
            <a:chOff x="-923937" y="-347075"/>
            <a:chExt cx="770938" cy="770913"/>
          </a:xfrm>
        </p:grpSpPr>
        <p:sp>
          <p:nvSpPr>
            <p:cNvPr id="13" name="Google Shape;13;p2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0" y="0"/>
            <a:ext cx="2258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6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3"/>
          <p:cNvSpPr/>
          <p:nvPr/>
        </p:nvSpPr>
        <p:spPr>
          <a:xfrm>
            <a:off x="4572000" y="0"/>
            <a:ext cx="4572000" cy="513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3"/>
          <p:cNvSpPr txBox="1">
            <a:spLocks noGrp="1"/>
          </p:cNvSpPr>
          <p:nvPr>
            <p:ph type="subTitle" idx="1"/>
          </p:nvPr>
        </p:nvSpPr>
        <p:spPr>
          <a:xfrm>
            <a:off x="713100" y="1119749"/>
            <a:ext cx="2185500" cy="14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678" name="Google Shape;678;p23"/>
          <p:cNvGrpSpPr/>
          <p:nvPr/>
        </p:nvGrpSpPr>
        <p:grpSpPr>
          <a:xfrm>
            <a:off x="1835218" y="3156876"/>
            <a:ext cx="1436102" cy="1436133"/>
            <a:chOff x="-923937" y="-347075"/>
            <a:chExt cx="770938" cy="770913"/>
          </a:xfrm>
        </p:grpSpPr>
        <p:sp>
          <p:nvSpPr>
            <p:cNvPr id="679" name="Google Shape;679;p23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23"/>
          <p:cNvSpPr/>
          <p:nvPr/>
        </p:nvSpPr>
        <p:spPr>
          <a:xfrm>
            <a:off x="0" y="575350"/>
            <a:ext cx="176400" cy="3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6"/>
          <p:cNvGrpSpPr/>
          <p:nvPr/>
        </p:nvGrpSpPr>
        <p:grpSpPr>
          <a:xfrm>
            <a:off x="8025743" y="229360"/>
            <a:ext cx="856512" cy="856484"/>
            <a:chOff x="-923937" y="-347075"/>
            <a:chExt cx="770938" cy="770913"/>
          </a:xfrm>
        </p:grpSpPr>
        <p:sp>
          <p:nvSpPr>
            <p:cNvPr id="119" name="Google Shape;119;p6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6" name="Google Shape;136;p6"/>
          <p:cNvGrpSpPr/>
          <p:nvPr/>
        </p:nvGrpSpPr>
        <p:grpSpPr>
          <a:xfrm>
            <a:off x="7114201" y="3162047"/>
            <a:ext cx="1737153" cy="1737097"/>
            <a:chOff x="-923937" y="-347075"/>
            <a:chExt cx="770938" cy="770913"/>
          </a:xfrm>
        </p:grpSpPr>
        <p:sp>
          <p:nvSpPr>
            <p:cNvPr id="137" name="Google Shape;137;p6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284843" y="2494935"/>
            <a:ext cx="856512" cy="856484"/>
            <a:chOff x="-923937" y="-347075"/>
            <a:chExt cx="770938" cy="770913"/>
          </a:xfrm>
        </p:grpSpPr>
        <p:sp>
          <p:nvSpPr>
            <p:cNvPr id="154" name="Google Shape;154;p6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6"/>
          <p:cNvSpPr/>
          <p:nvPr/>
        </p:nvSpPr>
        <p:spPr>
          <a:xfrm>
            <a:off x="0" y="575350"/>
            <a:ext cx="176400" cy="3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9"/>
          <p:cNvGrpSpPr/>
          <p:nvPr/>
        </p:nvGrpSpPr>
        <p:grpSpPr>
          <a:xfrm>
            <a:off x="8241009" y="225994"/>
            <a:ext cx="681123" cy="681024"/>
            <a:chOff x="-923937" y="-347075"/>
            <a:chExt cx="770938" cy="770913"/>
          </a:xfrm>
        </p:grpSpPr>
        <p:sp>
          <p:nvSpPr>
            <p:cNvPr id="266" name="Google Shape;266;p9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9"/>
          <p:cNvSpPr/>
          <p:nvPr/>
        </p:nvSpPr>
        <p:spPr>
          <a:xfrm>
            <a:off x="50" y="2586000"/>
            <a:ext cx="9144000" cy="25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subTitle" idx="1"/>
          </p:nvPr>
        </p:nvSpPr>
        <p:spPr>
          <a:xfrm>
            <a:off x="4261250" y="3016800"/>
            <a:ext cx="416970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4261250" y="445025"/>
            <a:ext cx="41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subTitle" idx="2"/>
          </p:nvPr>
        </p:nvSpPr>
        <p:spPr>
          <a:xfrm>
            <a:off x="4261250" y="1208050"/>
            <a:ext cx="41697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 txBox="1">
            <a:spLocks noGrp="1"/>
          </p:cNvSpPr>
          <p:nvPr>
            <p:ph type="title"/>
          </p:nvPr>
        </p:nvSpPr>
        <p:spPr>
          <a:xfrm>
            <a:off x="514850" y="1233175"/>
            <a:ext cx="3546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11"/>
          <p:cNvSpPr txBox="1">
            <a:spLocks noGrp="1"/>
          </p:cNvSpPr>
          <p:nvPr>
            <p:ph type="subTitle" idx="1"/>
          </p:nvPr>
        </p:nvSpPr>
        <p:spPr>
          <a:xfrm>
            <a:off x="514850" y="2803075"/>
            <a:ext cx="3546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8" name="Google Shape;328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"/>
          <p:cNvSpPr/>
          <p:nvPr/>
        </p:nvSpPr>
        <p:spPr>
          <a:xfrm>
            <a:off x="0" y="0"/>
            <a:ext cx="2376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2"/>
          <p:cNvSpPr txBox="1">
            <a:spLocks noGrp="1"/>
          </p:cNvSpPr>
          <p:nvPr>
            <p:ph type="title"/>
          </p:nvPr>
        </p:nvSpPr>
        <p:spPr>
          <a:xfrm>
            <a:off x="5002875" y="1294525"/>
            <a:ext cx="3427800" cy="14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2"/>
          <p:cNvSpPr txBox="1">
            <a:spLocks noGrp="1"/>
          </p:cNvSpPr>
          <p:nvPr>
            <p:ph type="subTitle" idx="1"/>
          </p:nvPr>
        </p:nvSpPr>
        <p:spPr>
          <a:xfrm>
            <a:off x="5002875" y="2797825"/>
            <a:ext cx="3425100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/>
          <p:nvPr/>
        </p:nvSpPr>
        <p:spPr>
          <a:xfrm>
            <a:off x="0" y="438850"/>
            <a:ext cx="311100" cy="68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/>
          <p:nvPr/>
        </p:nvSpPr>
        <p:spPr>
          <a:xfrm>
            <a:off x="0" y="-705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6"/>
          <p:cNvGrpSpPr/>
          <p:nvPr/>
        </p:nvGrpSpPr>
        <p:grpSpPr>
          <a:xfrm>
            <a:off x="7114201" y="3162047"/>
            <a:ext cx="1737153" cy="1737097"/>
            <a:chOff x="-923937" y="-347075"/>
            <a:chExt cx="770938" cy="770913"/>
          </a:xfrm>
        </p:grpSpPr>
        <p:sp>
          <p:nvSpPr>
            <p:cNvPr id="379" name="Google Shape;379;p16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16"/>
          <p:cNvSpPr txBox="1">
            <a:spLocks noGrp="1"/>
          </p:cNvSpPr>
          <p:nvPr>
            <p:ph type="title"/>
          </p:nvPr>
        </p:nvSpPr>
        <p:spPr>
          <a:xfrm>
            <a:off x="713100" y="1693950"/>
            <a:ext cx="3072300" cy="17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6"/>
          <p:cNvSpPr txBox="1">
            <a:spLocks noGrp="1"/>
          </p:cNvSpPr>
          <p:nvPr>
            <p:ph type="title" idx="2" hasCustomPrompt="1"/>
          </p:nvPr>
        </p:nvSpPr>
        <p:spPr>
          <a:xfrm>
            <a:off x="5227350" y="679939"/>
            <a:ext cx="548700" cy="395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7" name="Google Shape;397;p16"/>
          <p:cNvSpPr txBox="1">
            <a:spLocks noGrp="1"/>
          </p:cNvSpPr>
          <p:nvPr>
            <p:ph type="title" idx="3" hasCustomPrompt="1"/>
          </p:nvPr>
        </p:nvSpPr>
        <p:spPr>
          <a:xfrm>
            <a:off x="5227350" y="1816663"/>
            <a:ext cx="548700" cy="395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 idx="4" hasCustomPrompt="1"/>
          </p:nvPr>
        </p:nvSpPr>
        <p:spPr>
          <a:xfrm>
            <a:off x="5227350" y="2937090"/>
            <a:ext cx="548700" cy="395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9" name="Google Shape;399;p16"/>
          <p:cNvSpPr txBox="1">
            <a:spLocks noGrp="1"/>
          </p:cNvSpPr>
          <p:nvPr>
            <p:ph type="title" idx="5" hasCustomPrompt="1"/>
          </p:nvPr>
        </p:nvSpPr>
        <p:spPr>
          <a:xfrm>
            <a:off x="5227350" y="4064063"/>
            <a:ext cx="548700" cy="39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00" name="Google Shape;400;p16"/>
          <p:cNvSpPr txBox="1">
            <a:spLocks noGrp="1"/>
          </p:cNvSpPr>
          <p:nvPr>
            <p:ph type="subTitle" idx="1"/>
          </p:nvPr>
        </p:nvSpPr>
        <p:spPr>
          <a:xfrm>
            <a:off x="6095500" y="411039"/>
            <a:ext cx="2185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1" name="Google Shape;401;p16"/>
          <p:cNvSpPr txBox="1">
            <a:spLocks noGrp="1"/>
          </p:cNvSpPr>
          <p:nvPr>
            <p:ph type="subTitle" idx="6"/>
          </p:nvPr>
        </p:nvSpPr>
        <p:spPr>
          <a:xfrm>
            <a:off x="6093700" y="731650"/>
            <a:ext cx="23373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7"/>
          </p:nvPr>
        </p:nvSpPr>
        <p:spPr>
          <a:xfrm>
            <a:off x="6095500" y="1539308"/>
            <a:ext cx="21855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8"/>
          </p:nvPr>
        </p:nvSpPr>
        <p:spPr>
          <a:xfrm>
            <a:off x="6093700" y="1860010"/>
            <a:ext cx="2337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9"/>
          </p:nvPr>
        </p:nvSpPr>
        <p:spPr>
          <a:xfrm>
            <a:off x="6095500" y="2668135"/>
            <a:ext cx="21855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13"/>
          </p:nvPr>
        </p:nvSpPr>
        <p:spPr>
          <a:xfrm>
            <a:off x="6093700" y="2988994"/>
            <a:ext cx="2337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14"/>
          </p:nvPr>
        </p:nvSpPr>
        <p:spPr>
          <a:xfrm>
            <a:off x="6095500" y="3793022"/>
            <a:ext cx="21855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subTitle" idx="15"/>
          </p:nvPr>
        </p:nvSpPr>
        <p:spPr>
          <a:xfrm>
            <a:off x="6093700" y="4126535"/>
            <a:ext cx="2337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description and four columns">
  <p:cSld name="CUSTOM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17"/>
          <p:cNvGrpSpPr/>
          <p:nvPr/>
        </p:nvGrpSpPr>
        <p:grpSpPr>
          <a:xfrm>
            <a:off x="7093026" y="346872"/>
            <a:ext cx="1737153" cy="1737097"/>
            <a:chOff x="-923937" y="-347075"/>
            <a:chExt cx="770938" cy="770913"/>
          </a:xfrm>
        </p:grpSpPr>
        <p:sp>
          <p:nvSpPr>
            <p:cNvPr id="410" name="Google Shape;410;p17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7"/>
          <p:cNvSpPr/>
          <p:nvPr/>
        </p:nvSpPr>
        <p:spPr>
          <a:xfrm>
            <a:off x="0" y="2627600"/>
            <a:ext cx="9150900" cy="25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7"/>
          <p:cNvSpPr txBox="1">
            <a:spLocks noGrp="1"/>
          </p:cNvSpPr>
          <p:nvPr>
            <p:ph type="subTitle" idx="1"/>
          </p:nvPr>
        </p:nvSpPr>
        <p:spPr>
          <a:xfrm>
            <a:off x="713100" y="1208050"/>
            <a:ext cx="37491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9" name="Google Shape;429;p17"/>
          <p:cNvSpPr txBox="1">
            <a:spLocks noGrp="1"/>
          </p:cNvSpPr>
          <p:nvPr>
            <p:ph type="subTitle" idx="2"/>
          </p:nvPr>
        </p:nvSpPr>
        <p:spPr>
          <a:xfrm>
            <a:off x="784375" y="3376200"/>
            <a:ext cx="1728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30" name="Google Shape;430;p17"/>
          <p:cNvSpPr txBox="1">
            <a:spLocks noGrp="1"/>
          </p:cNvSpPr>
          <p:nvPr>
            <p:ph type="subTitle" idx="3"/>
          </p:nvPr>
        </p:nvSpPr>
        <p:spPr>
          <a:xfrm>
            <a:off x="784375" y="3771900"/>
            <a:ext cx="1728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1" name="Google Shape;431;p17"/>
          <p:cNvSpPr txBox="1">
            <a:spLocks noGrp="1"/>
          </p:cNvSpPr>
          <p:nvPr>
            <p:ph type="subTitle" idx="4"/>
          </p:nvPr>
        </p:nvSpPr>
        <p:spPr>
          <a:xfrm>
            <a:off x="2735163" y="3376200"/>
            <a:ext cx="1728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32" name="Google Shape;432;p17"/>
          <p:cNvSpPr txBox="1">
            <a:spLocks noGrp="1"/>
          </p:cNvSpPr>
          <p:nvPr>
            <p:ph type="subTitle" idx="5"/>
          </p:nvPr>
        </p:nvSpPr>
        <p:spPr>
          <a:xfrm>
            <a:off x="2735163" y="3771900"/>
            <a:ext cx="1728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6"/>
          </p:nvPr>
        </p:nvSpPr>
        <p:spPr>
          <a:xfrm>
            <a:off x="4685963" y="3376200"/>
            <a:ext cx="1728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7"/>
          </p:nvPr>
        </p:nvSpPr>
        <p:spPr>
          <a:xfrm>
            <a:off x="4685963" y="3771900"/>
            <a:ext cx="1728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8"/>
          </p:nvPr>
        </p:nvSpPr>
        <p:spPr>
          <a:xfrm>
            <a:off x="6636763" y="3376200"/>
            <a:ext cx="1728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9"/>
          </p:nvPr>
        </p:nvSpPr>
        <p:spPr>
          <a:xfrm>
            <a:off x="6636763" y="3771900"/>
            <a:ext cx="1728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7" name="Google Shape;437;p17"/>
          <p:cNvSpPr/>
          <p:nvPr/>
        </p:nvSpPr>
        <p:spPr>
          <a:xfrm>
            <a:off x="0" y="575350"/>
            <a:ext cx="176400" cy="3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8"/>
          <p:cNvSpPr/>
          <p:nvPr/>
        </p:nvSpPr>
        <p:spPr>
          <a:xfrm>
            <a:off x="8784175" y="100"/>
            <a:ext cx="3597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18"/>
          <p:cNvGrpSpPr/>
          <p:nvPr/>
        </p:nvGrpSpPr>
        <p:grpSpPr>
          <a:xfrm>
            <a:off x="5523734" y="377776"/>
            <a:ext cx="1212530" cy="1212414"/>
            <a:chOff x="-923937" y="-347075"/>
            <a:chExt cx="770938" cy="770913"/>
          </a:xfrm>
        </p:grpSpPr>
        <p:sp>
          <p:nvSpPr>
            <p:cNvPr id="441" name="Google Shape;441;p18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8"/>
          <p:cNvGrpSpPr/>
          <p:nvPr/>
        </p:nvGrpSpPr>
        <p:grpSpPr>
          <a:xfrm>
            <a:off x="302851" y="3182022"/>
            <a:ext cx="1737153" cy="1737097"/>
            <a:chOff x="-923937" y="-347075"/>
            <a:chExt cx="770938" cy="770913"/>
          </a:xfrm>
        </p:grpSpPr>
        <p:sp>
          <p:nvSpPr>
            <p:cNvPr id="458" name="Google Shape;458;p18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1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8"/>
          <p:cNvSpPr txBox="1">
            <a:spLocks noGrp="1"/>
          </p:cNvSpPr>
          <p:nvPr>
            <p:ph type="subTitle" idx="1"/>
          </p:nvPr>
        </p:nvSpPr>
        <p:spPr>
          <a:xfrm>
            <a:off x="713100" y="1903225"/>
            <a:ext cx="2304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2"/>
          </p:nvPr>
        </p:nvSpPr>
        <p:spPr>
          <a:xfrm>
            <a:off x="713100" y="2220925"/>
            <a:ext cx="230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77" name="Google Shape;477;p18"/>
          <p:cNvSpPr txBox="1">
            <a:spLocks noGrp="1"/>
          </p:cNvSpPr>
          <p:nvPr>
            <p:ph type="subTitle" idx="3"/>
          </p:nvPr>
        </p:nvSpPr>
        <p:spPr>
          <a:xfrm>
            <a:off x="3419850" y="1903225"/>
            <a:ext cx="2304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78" name="Google Shape;478;p18"/>
          <p:cNvSpPr txBox="1">
            <a:spLocks noGrp="1"/>
          </p:cNvSpPr>
          <p:nvPr>
            <p:ph type="subTitle" idx="4"/>
          </p:nvPr>
        </p:nvSpPr>
        <p:spPr>
          <a:xfrm>
            <a:off x="3419850" y="2220925"/>
            <a:ext cx="230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79" name="Google Shape;479;p18"/>
          <p:cNvSpPr txBox="1">
            <a:spLocks noGrp="1"/>
          </p:cNvSpPr>
          <p:nvPr>
            <p:ph type="subTitle" idx="5"/>
          </p:nvPr>
        </p:nvSpPr>
        <p:spPr>
          <a:xfrm>
            <a:off x="6126600" y="1903225"/>
            <a:ext cx="2304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80" name="Google Shape;480;p18"/>
          <p:cNvSpPr txBox="1">
            <a:spLocks noGrp="1"/>
          </p:cNvSpPr>
          <p:nvPr>
            <p:ph type="subTitle" idx="6"/>
          </p:nvPr>
        </p:nvSpPr>
        <p:spPr>
          <a:xfrm>
            <a:off x="6126600" y="2220925"/>
            <a:ext cx="230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1" name="Google Shape;481;p18"/>
          <p:cNvSpPr txBox="1">
            <a:spLocks noGrp="1"/>
          </p:cNvSpPr>
          <p:nvPr>
            <p:ph type="subTitle" idx="7"/>
          </p:nvPr>
        </p:nvSpPr>
        <p:spPr>
          <a:xfrm>
            <a:off x="713100" y="3614275"/>
            <a:ext cx="2304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82" name="Google Shape;482;p18"/>
          <p:cNvSpPr txBox="1">
            <a:spLocks noGrp="1"/>
          </p:cNvSpPr>
          <p:nvPr>
            <p:ph type="subTitle" idx="8"/>
          </p:nvPr>
        </p:nvSpPr>
        <p:spPr>
          <a:xfrm>
            <a:off x="713100" y="3931975"/>
            <a:ext cx="230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3" name="Google Shape;483;p18"/>
          <p:cNvSpPr txBox="1">
            <a:spLocks noGrp="1"/>
          </p:cNvSpPr>
          <p:nvPr>
            <p:ph type="subTitle" idx="9"/>
          </p:nvPr>
        </p:nvSpPr>
        <p:spPr>
          <a:xfrm>
            <a:off x="3419850" y="3614275"/>
            <a:ext cx="2304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84" name="Google Shape;484;p18"/>
          <p:cNvSpPr txBox="1">
            <a:spLocks noGrp="1"/>
          </p:cNvSpPr>
          <p:nvPr>
            <p:ph type="subTitle" idx="13"/>
          </p:nvPr>
        </p:nvSpPr>
        <p:spPr>
          <a:xfrm>
            <a:off x="3419850" y="3931975"/>
            <a:ext cx="230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5" name="Google Shape;485;p18"/>
          <p:cNvSpPr txBox="1">
            <a:spLocks noGrp="1"/>
          </p:cNvSpPr>
          <p:nvPr>
            <p:ph type="subTitle" idx="14"/>
          </p:nvPr>
        </p:nvSpPr>
        <p:spPr>
          <a:xfrm>
            <a:off x="6126600" y="3614275"/>
            <a:ext cx="2304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86" name="Google Shape;486;p18"/>
          <p:cNvSpPr txBox="1">
            <a:spLocks noGrp="1"/>
          </p:cNvSpPr>
          <p:nvPr>
            <p:ph type="subTitle" idx="15"/>
          </p:nvPr>
        </p:nvSpPr>
        <p:spPr>
          <a:xfrm>
            <a:off x="6126600" y="3931975"/>
            <a:ext cx="230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7" name="Google Shape;487;p18"/>
          <p:cNvSpPr/>
          <p:nvPr/>
        </p:nvSpPr>
        <p:spPr>
          <a:xfrm>
            <a:off x="0" y="575350"/>
            <a:ext cx="176400" cy="3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"/>
              <a:buNone/>
              <a:defRPr sz="28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Char char="●"/>
              <a:defRPr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7" r:id="rId4"/>
    <p:sldLayoutId id="2147483658" r:id="rId5"/>
    <p:sldLayoutId id="2147483661" r:id="rId6"/>
    <p:sldLayoutId id="2147483662" r:id="rId7"/>
    <p:sldLayoutId id="2147483663" r:id="rId8"/>
    <p:sldLayoutId id="2147483664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hak2158/portfolio" TargetMode="External"/><Relationship Id="rId4" Type="http://schemas.openxmlformats.org/officeDocument/2006/relationships/hyperlink" Target="mailto:hansunjae2156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chak2158/portfolio" TargetMode="External"/><Relationship Id="rId4" Type="http://schemas.openxmlformats.org/officeDocument/2006/relationships/hyperlink" Target="mailto:hansunjae2156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6"/>
          <p:cNvSpPr txBox="1">
            <a:spLocks noGrp="1"/>
          </p:cNvSpPr>
          <p:nvPr>
            <p:ph type="ctrTitle"/>
          </p:nvPr>
        </p:nvSpPr>
        <p:spPr>
          <a:xfrm>
            <a:off x="4486600" y="716313"/>
            <a:ext cx="3944400" cy="23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 smtClean="0">
                <a:latin typeface="+mj-ea"/>
                <a:ea typeface="+mj-ea"/>
              </a:rPr>
              <a:t>한선재</a:t>
            </a:r>
            <a:r>
              <a:rPr lang="en-US" altLang="ko-KR" sz="5400" dirty="0">
                <a:latin typeface="+mj-ea"/>
                <a:ea typeface="+mj-ea"/>
              </a:rPr>
              <a:t/>
            </a:r>
            <a:br>
              <a:rPr lang="en-US" altLang="ko-KR" sz="5400" dirty="0">
                <a:latin typeface="+mj-ea"/>
                <a:ea typeface="+mj-ea"/>
              </a:rPr>
            </a:br>
            <a:r>
              <a:rPr lang="ko-KR" altLang="en-US" sz="5400" dirty="0" smtClean="0">
                <a:latin typeface="+mj-ea"/>
                <a:ea typeface="+mj-ea"/>
              </a:rPr>
              <a:t>포트폴리오</a:t>
            </a:r>
            <a:endParaRPr sz="5400" dirty="0">
              <a:latin typeface="+mj-ea"/>
              <a:ea typeface="+mj-ea"/>
            </a:endParaRPr>
          </a:p>
        </p:txBody>
      </p:sp>
      <p:pic>
        <p:nvPicPr>
          <p:cNvPr id="706" name="Google Shape;706;p2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40962"/>
            <a:ext cx="3046181" cy="40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26"/>
          <p:cNvSpPr/>
          <p:nvPr/>
        </p:nvSpPr>
        <p:spPr>
          <a:xfrm>
            <a:off x="5029175" y="3123163"/>
            <a:ext cx="2889600" cy="3774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CURRICULUM VITAE</a:t>
            </a:r>
            <a:endParaRPr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1131590"/>
            <a:ext cx="201622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메뉴 구조 및 역할분담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37844" y="1131589"/>
            <a:ext cx="1662347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Class </a:t>
            </a:r>
            <a:r>
              <a:rPr lang="ko-KR" altLang="en-US" dirty="0"/>
              <a:t>다이어그램</a:t>
            </a:r>
            <a:endParaRPr lang="ko-KR" altLang="en-US" dirty="0"/>
          </a:p>
        </p:txBody>
      </p:sp>
      <p:pic>
        <p:nvPicPr>
          <p:cNvPr id="11266" name="Picture 2" descr="D:\hsj\한선재 취업서류\pptAsset\java POS 문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8" y="1629121"/>
            <a:ext cx="2104705" cy="26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D:\hsj\한선재 취업서류\pptAsset\java POS 문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44" y="1635646"/>
            <a:ext cx="2310420" cy="27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4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676524" y="4325437"/>
            <a:ext cx="3808114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1</a:t>
            </a:r>
            <a:r>
              <a:rPr lang="en-US" altLang="ko-KR" sz="1000" smtClean="0"/>
              <a:t>. </a:t>
            </a:r>
            <a:r>
              <a:rPr lang="ko-KR" altLang="en-US" sz="1000" dirty="0" smtClean="0"/>
              <a:t>게시</a:t>
            </a:r>
            <a:r>
              <a:rPr lang="ko-KR" altLang="en-US" sz="1000" dirty="0"/>
              <a:t>물</a:t>
            </a:r>
            <a:r>
              <a:rPr lang="ko-KR" altLang="en-US" sz="1000" dirty="0" smtClean="0"/>
              <a:t> </a:t>
            </a:r>
            <a:r>
              <a:rPr lang="ko-KR" altLang="en-US" sz="1000" dirty="0" smtClean="0"/>
              <a:t>읽기 요청이 오면 컨트롤러가 요청을 </a:t>
            </a:r>
            <a:r>
              <a:rPr lang="ko-KR" altLang="en-US" sz="1000" dirty="0" smtClean="0"/>
              <a:t>처리한다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2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서비스에서 페이지에 필요한 데이터들을 </a:t>
            </a:r>
            <a:r>
              <a:rPr lang="ko-KR" altLang="en-US" sz="1000" dirty="0" smtClean="0"/>
              <a:t>합친다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3</a:t>
            </a:r>
            <a:r>
              <a:rPr lang="en-US" altLang="ko-KR" sz="1000" dirty="0" smtClean="0"/>
              <a:t>.DAO</a:t>
            </a:r>
            <a:r>
              <a:rPr lang="ko-KR" altLang="en-US" sz="1000" dirty="0" smtClean="0"/>
              <a:t>에서 </a:t>
            </a:r>
            <a:r>
              <a:rPr lang="en-US" altLang="ko-KR" sz="1000" dirty="0" smtClean="0"/>
              <a:t>DTO</a:t>
            </a:r>
            <a:r>
              <a:rPr lang="ko-KR" altLang="en-US" sz="1000" dirty="0" smtClean="0"/>
              <a:t>객체를 이용해 필요한 데이터를 </a:t>
            </a:r>
            <a:r>
              <a:rPr lang="en-US" altLang="ko-KR" sz="1000" dirty="0" smtClean="0"/>
              <a:t>DB</a:t>
            </a:r>
            <a:r>
              <a:rPr lang="ko-KR" altLang="en-US" sz="1000" dirty="0" smtClean="0"/>
              <a:t>에 </a:t>
            </a:r>
            <a:r>
              <a:rPr lang="ko-KR" altLang="en-US" sz="1000" dirty="0" smtClean="0"/>
              <a:t>요청한다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pic>
        <p:nvPicPr>
          <p:cNvPr id="6147" name="Picture 3" descr="D:\hsj\한선재 취업서류\pptAsset\mvc board ajax commen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01" y="2184847"/>
            <a:ext cx="2433240" cy="209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D:\hsj\한선재 취업서류\pptAsset\mvc board detail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005558"/>
            <a:ext cx="1964566" cy="1043806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50" name="Picture 6" descr="D:\hsj\한선재 취업서류\pptAsset\mvc board detail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666" y="2581312"/>
            <a:ext cx="1884504" cy="936104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52" name="Picture 8" descr="D:\hsj\한선재 취업서류\pptAsset\mvc board detail0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48" y="3116266"/>
            <a:ext cx="1860259" cy="124964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149" name="Picture 5" descr="D:\hsj\한선재 취업서류\pptAsset\mvc board detail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918" y="3751200"/>
            <a:ext cx="1860259" cy="1142971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5558938" y="1800409"/>
            <a:ext cx="91176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컨트롤</a:t>
            </a:r>
            <a:r>
              <a:rPr lang="ko-KR" altLang="en-US" dirty="0"/>
              <a:t>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9752" y="2365561"/>
            <a:ext cx="77767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서비</a:t>
            </a:r>
            <a:r>
              <a:rPr lang="ko-KR" altLang="en-US" dirty="0"/>
              <a:t>스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70705" y="2895475"/>
            <a:ext cx="64807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DAO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62" y="3531434"/>
            <a:ext cx="56991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VO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1131590"/>
            <a:ext cx="756084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프로젝트 제목</a:t>
            </a:r>
            <a:r>
              <a:rPr lang="en-US" altLang="ko-KR" dirty="0"/>
              <a:t>: </a:t>
            </a:r>
            <a:r>
              <a:rPr lang="ko-KR" altLang="en-US" dirty="0"/>
              <a:t>유머 게시판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프로젝트 목표</a:t>
            </a:r>
            <a:r>
              <a:rPr lang="en-US" altLang="ko-KR" dirty="0"/>
              <a:t>: MVC</a:t>
            </a:r>
            <a:r>
              <a:rPr lang="ko-KR" altLang="en-US" dirty="0"/>
              <a:t>패턴을 적용한 웹 사이트 게시판 제작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755625" y="1851670"/>
            <a:ext cx="1824955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ko-KR" altLang="en-US" dirty="0" smtClean="0"/>
              <a:t>글 보기 </a:t>
            </a:r>
            <a:r>
              <a:rPr lang="ko-KR" altLang="en-US" dirty="0"/>
              <a:t>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4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8194" name="Picture 2" descr="D:\hsj\한선재 취업서류\pptAsset\mvc board l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23678"/>
            <a:ext cx="3600401" cy="2383964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195" name="Picture 3" descr="D:\hsj\한선재 취업서류\pptAsset\mvc board list p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23678"/>
            <a:ext cx="3139518" cy="2383964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755574" y="1131590"/>
            <a:ext cx="4176465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페이징</a:t>
            </a:r>
            <a:r>
              <a:rPr lang="en-US" altLang="ko-KR" dirty="0"/>
              <a:t>, </a:t>
            </a:r>
            <a:r>
              <a:rPr lang="ko-KR" altLang="en-US" dirty="0"/>
              <a:t>조회수</a:t>
            </a:r>
            <a:r>
              <a:rPr lang="en-US" altLang="ko-KR" dirty="0"/>
              <a:t>,</a:t>
            </a:r>
            <a:r>
              <a:rPr lang="ko-KR" altLang="en-US" dirty="0"/>
              <a:t> 조회수 많은 글을 보여주는 게시판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1769789"/>
            <a:ext cx="130230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</a:t>
            </a:r>
            <a:r>
              <a:rPr lang="ko-KR" altLang="en-US" dirty="0" smtClean="0"/>
              <a:t> </a:t>
            </a:r>
            <a:r>
              <a:rPr lang="ko-KR" altLang="en-US" dirty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2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14338" name="Picture 2" descr="D:\hsj\한선재 취업서류\pptAsset\mvc board summernote 코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2116459"/>
            <a:ext cx="4172794" cy="1777973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340" name="Picture 4" descr="D:\hsj\한선재 취업서류\pptAsset\mvc board summerno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1637293"/>
            <a:ext cx="3344974" cy="28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4" y="1131590"/>
            <a:ext cx="2520281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SummerNote</a:t>
            </a:r>
            <a:r>
              <a:rPr lang="en-US" altLang="ko-KR" dirty="0"/>
              <a:t> </a:t>
            </a:r>
            <a:r>
              <a:rPr lang="en-US" altLang="ko-KR" dirty="0" smtClean="0"/>
              <a:t>Text </a:t>
            </a:r>
            <a:r>
              <a:rPr lang="en-US" altLang="ko-KR" dirty="0" err="1" smtClean="0"/>
              <a:t>Editer</a:t>
            </a:r>
            <a:r>
              <a:rPr lang="ko-KR" altLang="en-US" dirty="0" smtClean="0"/>
              <a:t>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99993" y="1781794"/>
            <a:ext cx="12961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적용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90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7170" name="Picture 2" descr="D:\hsj\한선재 취업서류\pptAsset\mvc board 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8" y="1851670"/>
            <a:ext cx="377060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hsj\한선재 취업서류\pptAsset\mvc board lo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2727684"/>
            <a:ext cx="3573467" cy="1859855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172" name="Picture 4" descr="D:\hsj\한선재 취업서류\pptAsset\mvc board na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900" y="1760451"/>
            <a:ext cx="3111971" cy="1694217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/>
          <p:cNvSpPr txBox="1"/>
          <p:nvPr/>
        </p:nvSpPr>
        <p:spPr>
          <a:xfrm>
            <a:off x="755573" y="1131590"/>
            <a:ext cx="3456385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소셜</a:t>
            </a:r>
            <a:r>
              <a:rPr lang="ko-KR" altLang="en-US" dirty="0"/>
              <a:t> 로그인</a:t>
            </a:r>
            <a:r>
              <a:rPr lang="en-US" altLang="ko-KR" dirty="0"/>
              <a:t>API</a:t>
            </a:r>
            <a:r>
              <a:rPr lang="ko-KR" altLang="en-US" dirty="0"/>
              <a:t> 기능이 있는 로그인 화면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47378" y="1462012"/>
            <a:ext cx="269703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/>
              <a:t>Oauth</a:t>
            </a:r>
            <a:r>
              <a:rPr lang="ko-KR" altLang="en-US" dirty="0" smtClean="0"/>
              <a:t>를 통한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인증 절차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6850" y="2499742"/>
            <a:ext cx="219932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사용자 프로필 정보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2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343113" y="4659981"/>
            <a:ext cx="330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pic>
        <p:nvPicPr>
          <p:cNvPr id="2051" name="Picture 3" descr="C:\Users\HSJ\Downloads\localhost_8080_goupangProject_product_productCategoryList_categoryNo=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43" y="2135871"/>
            <a:ext cx="1836496" cy="2808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2" name="Picture 4" descr="C:\Users\HSJ\Downloads\localhost_8080_goupangProject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49" y="2135466"/>
            <a:ext cx="1730638" cy="2832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755576" y="1131590"/>
            <a:ext cx="756084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프로젝트 제목</a:t>
            </a:r>
            <a:r>
              <a:rPr lang="en-US" altLang="ko-KR" dirty="0"/>
              <a:t>: </a:t>
            </a:r>
            <a:r>
              <a:rPr lang="en-US" altLang="ko-KR" dirty="0" err="1"/>
              <a:t>Goupang</a:t>
            </a:r>
            <a:r>
              <a:rPr lang="en-US" altLang="ko-KR" dirty="0"/>
              <a:t> Project</a:t>
            </a:r>
          </a:p>
          <a:p>
            <a:r>
              <a:rPr lang="ko-KR" altLang="en-US" dirty="0"/>
              <a:t>프로젝트 목표</a:t>
            </a:r>
            <a:r>
              <a:rPr lang="en-US" altLang="ko-KR" dirty="0"/>
              <a:t>: Spring </a:t>
            </a:r>
            <a:r>
              <a:rPr lang="ko-KR" altLang="en-US" dirty="0"/>
              <a:t>기반의 종합 쇼핑몰 사이트 제작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1779662"/>
            <a:ext cx="174406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사이트 </a:t>
            </a:r>
            <a:r>
              <a:rPr lang="ko-KR" altLang="en-US" dirty="0"/>
              <a:t>메인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37843" y="1779662"/>
            <a:ext cx="183649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리스트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7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11265" name="Picture 1" descr="D:\hsj\한선재 취업서류\pptAsset\b 일정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2988824"/>
            <a:ext cx="4248474" cy="1944216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266" name="Picture 2" descr="D:\hsj\한선재 취업서류\pptAsset\b 기능분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1727272"/>
            <a:ext cx="4248474" cy="106118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" descr="D:\hsj\한선재 취업서류\pptAsset\b 목업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68" y="1849978"/>
            <a:ext cx="1440160" cy="815768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2" descr="D:\hsj\한선재 취업서류\pptAsset\b 목업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68" y="2355726"/>
            <a:ext cx="1447983" cy="796645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3" descr="D:\hsj\한선재 취업서류\pptAsset\b 목업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953737"/>
            <a:ext cx="1440160" cy="806145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4" descr="D:\hsj\한선재 취업서류\pptAsset\b 목업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435846"/>
            <a:ext cx="1449834" cy="815768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TextBox 15"/>
          <p:cNvSpPr txBox="1"/>
          <p:nvPr/>
        </p:nvSpPr>
        <p:spPr>
          <a:xfrm>
            <a:off x="755574" y="1131590"/>
            <a:ext cx="1512170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기능 분배</a:t>
            </a:r>
            <a:r>
              <a:rPr lang="en-US" altLang="ko-KR" dirty="0"/>
              <a:t> / </a:t>
            </a:r>
            <a:r>
              <a:rPr lang="ko-KR" altLang="en-US" dirty="0"/>
              <a:t>일정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95168" y="1126530"/>
            <a:ext cx="100811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목업</a:t>
            </a:r>
            <a:r>
              <a:rPr lang="ko-KR" altLang="en-US" dirty="0"/>
              <a:t>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2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18438" name="Picture 6" descr="D:\hsj\한선재 취업서류\진행상황\03.개요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1714436"/>
            <a:ext cx="3651547" cy="2106788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5" descr="D:\hsj\한선재 취업서류\pptAsset\b 시나리오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68" y="1700198"/>
            <a:ext cx="3651546" cy="2121026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755574" y="1131590"/>
            <a:ext cx="136815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사이트 </a:t>
            </a:r>
            <a:r>
              <a:rPr lang="ko-KR" altLang="en-US" dirty="0" err="1"/>
              <a:t>맵</a:t>
            </a:r>
            <a:r>
              <a:rPr lang="ko-KR" altLang="en-US" dirty="0"/>
              <a:t> 작성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95168" y="1126530"/>
            <a:ext cx="100811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목업</a:t>
            </a:r>
            <a:r>
              <a:rPr lang="ko-KR" altLang="en-US" dirty="0"/>
              <a:t>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7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19457" name="Picture 1" descr="D:\hsj\한선재 취업서류\pptAsset\EX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6" y="1699647"/>
            <a:ext cx="4281192" cy="3150139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971600" y="4659982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Picture 1" descr="D:\hsj\한선재 취업서류\pptAsset\b 디렉터리 구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77" y="1693296"/>
            <a:ext cx="1565067" cy="3156489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/>
          <p:cNvSpPr txBox="1"/>
          <p:nvPr/>
        </p:nvSpPr>
        <p:spPr>
          <a:xfrm>
            <a:off x="755574" y="1131590"/>
            <a:ext cx="57606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95168" y="1126530"/>
            <a:ext cx="139305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디렉터리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7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9" name="Picture 1" descr="D:\hsj\한선재 취업서류\pptAsset\b 회의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68" y="2760401"/>
            <a:ext cx="3134218" cy="182937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2" descr="D:\hsj\한선재 취업서류\pptAsset\b 회의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584" y="1764429"/>
            <a:ext cx="1166200" cy="915767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6" name="Picture 2" descr="D:\hsj\한선재 취업서류\pptAsset\b 형상관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1764429"/>
            <a:ext cx="3323834" cy="2376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5195168" y="1126530"/>
            <a:ext cx="117703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회의록 작성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4" y="1131590"/>
            <a:ext cx="208823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SVN</a:t>
            </a:r>
            <a:r>
              <a:rPr lang="ko-KR" altLang="en-US" dirty="0"/>
              <a:t>을 이용한 형상관리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7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8"/>
          <p:cNvSpPr txBox="1">
            <a:spLocks noGrp="1"/>
          </p:cNvSpPr>
          <p:nvPr>
            <p:ph type="title"/>
          </p:nvPr>
        </p:nvSpPr>
        <p:spPr>
          <a:xfrm>
            <a:off x="713100" y="1693950"/>
            <a:ext cx="3072300" cy="17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/>
              <a:t>목차</a:t>
            </a:r>
            <a:endParaRPr sz="4800" b="1" dirty="0"/>
          </a:p>
        </p:txBody>
      </p:sp>
      <p:sp>
        <p:nvSpPr>
          <p:cNvPr id="719" name="Google Shape;719;p28"/>
          <p:cNvSpPr/>
          <p:nvPr/>
        </p:nvSpPr>
        <p:spPr>
          <a:xfrm>
            <a:off x="5175600" y="551539"/>
            <a:ext cx="652200" cy="652200"/>
          </a:xfrm>
          <a:prstGeom prst="roundRect">
            <a:avLst>
              <a:gd name="adj" fmla="val 978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8"/>
          <p:cNvSpPr/>
          <p:nvPr/>
        </p:nvSpPr>
        <p:spPr>
          <a:xfrm>
            <a:off x="5175600" y="1680208"/>
            <a:ext cx="652200" cy="652200"/>
          </a:xfrm>
          <a:prstGeom prst="roundRect">
            <a:avLst>
              <a:gd name="adj" fmla="val 978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8"/>
          <p:cNvSpPr/>
          <p:nvPr/>
        </p:nvSpPr>
        <p:spPr>
          <a:xfrm>
            <a:off x="5175600" y="2808690"/>
            <a:ext cx="652200" cy="652200"/>
          </a:xfrm>
          <a:prstGeom prst="roundRect">
            <a:avLst>
              <a:gd name="adj" fmla="val 978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5175600" y="3934613"/>
            <a:ext cx="652200" cy="652200"/>
          </a:xfrm>
          <a:prstGeom prst="roundRect">
            <a:avLst>
              <a:gd name="adj" fmla="val 978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 txBox="1">
            <a:spLocks noGrp="1"/>
          </p:cNvSpPr>
          <p:nvPr>
            <p:ph type="title" idx="2"/>
          </p:nvPr>
        </p:nvSpPr>
        <p:spPr>
          <a:xfrm>
            <a:off x="5227350" y="679939"/>
            <a:ext cx="548700" cy="395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p28"/>
          <p:cNvSpPr txBox="1">
            <a:spLocks noGrp="1"/>
          </p:cNvSpPr>
          <p:nvPr>
            <p:ph type="title" idx="3"/>
          </p:nvPr>
        </p:nvSpPr>
        <p:spPr>
          <a:xfrm>
            <a:off x="5227350" y="1816663"/>
            <a:ext cx="548700" cy="395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5" name="Google Shape;725;p28"/>
          <p:cNvSpPr txBox="1">
            <a:spLocks noGrp="1"/>
          </p:cNvSpPr>
          <p:nvPr>
            <p:ph type="title" idx="4"/>
          </p:nvPr>
        </p:nvSpPr>
        <p:spPr>
          <a:xfrm>
            <a:off x="5227350" y="2937090"/>
            <a:ext cx="548700" cy="3954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6" name="Google Shape;726;p28"/>
          <p:cNvSpPr txBox="1">
            <a:spLocks noGrp="1"/>
          </p:cNvSpPr>
          <p:nvPr>
            <p:ph type="title" idx="5"/>
          </p:nvPr>
        </p:nvSpPr>
        <p:spPr>
          <a:xfrm>
            <a:off x="5227350" y="4064063"/>
            <a:ext cx="548700" cy="3933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7" name="Google Shape;727;p28"/>
          <p:cNvSpPr txBox="1">
            <a:spLocks noGrp="1"/>
          </p:cNvSpPr>
          <p:nvPr>
            <p:ph type="subTitle" idx="1"/>
          </p:nvPr>
        </p:nvSpPr>
        <p:spPr>
          <a:xfrm>
            <a:off x="6095500" y="411039"/>
            <a:ext cx="21855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Who is </a:t>
            </a:r>
            <a:r>
              <a:rPr lang="ko-KR" altLang="en-US" dirty="0" smtClean="0"/>
              <a:t>한선재</a:t>
            </a:r>
            <a:endParaRPr b="1" dirty="0"/>
          </a:p>
        </p:txBody>
      </p:sp>
      <p:sp>
        <p:nvSpPr>
          <p:cNvPr id="728" name="Google Shape;728;p28"/>
          <p:cNvSpPr txBox="1">
            <a:spLocks noGrp="1"/>
          </p:cNvSpPr>
          <p:nvPr>
            <p:ph type="subTitle" idx="7"/>
          </p:nvPr>
        </p:nvSpPr>
        <p:spPr>
          <a:xfrm>
            <a:off x="6095500" y="1547270"/>
            <a:ext cx="21855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학습내용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스킬</a:t>
            </a:r>
            <a:endParaRPr b="1" dirty="0"/>
          </a:p>
        </p:txBody>
      </p:sp>
      <p:sp>
        <p:nvSpPr>
          <p:cNvPr id="729" name="Google Shape;729;p28"/>
          <p:cNvSpPr txBox="1">
            <a:spLocks noGrp="1"/>
          </p:cNvSpPr>
          <p:nvPr>
            <p:ph type="subTitle" idx="14"/>
          </p:nvPr>
        </p:nvSpPr>
        <p:spPr>
          <a:xfrm>
            <a:off x="6095500" y="3800984"/>
            <a:ext cx="21855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마치며</a:t>
            </a:r>
            <a:endParaRPr b="1" dirty="0"/>
          </a:p>
        </p:txBody>
      </p:sp>
      <p:sp>
        <p:nvSpPr>
          <p:cNvPr id="730" name="Google Shape;730;p28"/>
          <p:cNvSpPr txBox="1">
            <a:spLocks noGrp="1"/>
          </p:cNvSpPr>
          <p:nvPr>
            <p:ph type="subTitle" idx="6"/>
          </p:nvPr>
        </p:nvSpPr>
        <p:spPr>
          <a:xfrm>
            <a:off x="6012160" y="771550"/>
            <a:ext cx="23373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 smtClean="0"/>
              <a:t>Full </a:t>
            </a:r>
            <a:r>
              <a:rPr lang="en-US" altLang="ko-KR" dirty="0"/>
              <a:t>Stack</a:t>
            </a:r>
            <a:r>
              <a:rPr lang="ko-KR" altLang="en-US" dirty="0"/>
              <a:t> 개발자 지망생</a:t>
            </a:r>
            <a:endParaRPr lang="ko-KR" altLang="en-US" dirty="0"/>
          </a:p>
        </p:txBody>
      </p:sp>
      <p:sp>
        <p:nvSpPr>
          <p:cNvPr id="731" name="Google Shape;731;p28"/>
          <p:cNvSpPr txBox="1">
            <a:spLocks noGrp="1"/>
          </p:cNvSpPr>
          <p:nvPr>
            <p:ph type="subTitle" idx="8"/>
          </p:nvPr>
        </p:nvSpPr>
        <p:spPr>
          <a:xfrm>
            <a:off x="6093700" y="1860010"/>
            <a:ext cx="2337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개발자 과정을 거치며 배운 기술과 테크닉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32" name="Google Shape;732;p28"/>
          <p:cNvSpPr txBox="1">
            <a:spLocks noGrp="1"/>
          </p:cNvSpPr>
          <p:nvPr>
            <p:ph type="subTitle" idx="9"/>
          </p:nvPr>
        </p:nvSpPr>
        <p:spPr>
          <a:xfrm>
            <a:off x="6095500" y="2668135"/>
            <a:ext cx="243694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개발 프로그램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프로젝트</a:t>
            </a:r>
            <a:endParaRPr b="1" dirty="0"/>
          </a:p>
        </p:txBody>
      </p:sp>
      <p:sp>
        <p:nvSpPr>
          <p:cNvPr id="733" name="Google Shape;733;p28"/>
          <p:cNvSpPr txBox="1">
            <a:spLocks noGrp="1"/>
          </p:cNvSpPr>
          <p:nvPr>
            <p:ph type="subTitle" idx="13"/>
          </p:nvPr>
        </p:nvSpPr>
        <p:spPr>
          <a:xfrm>
            <a:off x="6093700" y="2988994"/>
            <a:ext cx="251074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학습 단계별 프로젝트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목표와 기획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그리고 진행과정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34" name="Google Shape;734;p28"/>
          <p:cNvSpPr txBox="1">
            <a:spLocks noGrp="1"/>
          </p:cNvSpPr>
          <p:nvPr>
            <p:ph type="subTitle" idx="15"/>
          </p:nvPr>
        </p:nvSpPr>
        <p:spPr>
          <a:xfrm>
            <a:off x="6093700" y="4126535"/>
            <a:ext cx="23373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앞으로의 계획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35" name="Google Shape;735;p28"/>
          <p:cNvSpPr/>
          <p:nvPr/>
        </p:nvSpPr>
        <p:spPr>
          <a:xfrm>
            <a:off x="0" y="1788600"/>
            <a:ext cx="176400" cy="15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17411" name="Picture 3" descr="D:\hsj\한선재 취업서류\pptAsset\b 검색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0" y="1657996"/>
            <a:ext cx="4368800" cy="23241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412" name="Picture 4" descr="D:\hsj\한선재 취업서류\pptAsset\b 검색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635646"/>
            <a:ext cx="2457450" cy="23241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4653994" y="4659982"/>
            <a:ext cx="43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</a:t>
            </a:r>
            <a:endParaRPr lang="ko-KR" altLang="en-US" dirty="0"/>
          </a:p>
        </p:txBody>
      </p:sp>
      <p:pic>
        <p:nvPicPr>
          <p:cNvPr id="17413" name="Picture 5" descr="D:\hsj\한선재 취업서류\pptAsset\b 검색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22" y="2599285"/>
            <a:ext cx="4292256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92080" y="1126530"/>
            <a:ext cx="100811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검색 결과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4" y="1131590"/>
            <a:ext cx="4392490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r>
              <a:rPr lang="ko-KR" altLang="en-US" dirty="0" err="1"/>
              <a:t>입력시</a:t>
            </a:r>
            <a:r>
              <a:rPr lang="ko-KR" altLang="en-US" dirty="0"/>
              <a:t> 예상 </a:t>
            </a:r>
            <a:r>
              <a:rPr lang="ko-KR" altLang="en-US" dirty="0" err="1"/>
              <a:t>검색어를</a:t>
            </a:r>
            <a:r>
              <a:rPr lang="ko-KR" altLang="en-US" dirty="0"/>
              <a:t> </a:t>
            </a:r>
            <a:r>
              <a:rPr lang="en-US" altLang="ko-KR" dirty="0" err="1"/>
              <a:t>json</a:t>
            </a:r>
            <a:r>
              <a:rPr lang="ko-KR" altLang="en-US" dirty="0"/>
              <a:t>타입으로 </a:t>
            </a:r>
            <a:r>
              <a:rPr lang="en-US" altLang="ko-KR" dirty="0"/>
              <a:t>ajax </a:t>
            </a:r>
            <a:r>
              <a:rPr lang="ko-KR" altLang="en-US" dirty="0"/>
              <a:t>요청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7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D:\hsj\한선재 취업서류\pptAsset\b 인터셉터 코드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285478"/>
            <a:ext cx="3080600" cy="174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5179318" y="1131589"/>
            <a:ext cx="173991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Configuration Class</a:t>
            </a:r>
            <a:endParaRPr lang="ko-KR" altLang="en-US" dirty="0"/>
          </a:p>
        </p:txBody>
      </p:sp>
      <p:pic>
        <p:nvPicPr>
          <p:cNvPr id="8194" name="Picture 2" descr="D:\hsj\한선재 취업서류\pptAsset\b 인터셉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6" y="2280090"/>
            <a:ext cx="1405306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195" name="Picture 3" descr="D:\hsj\한선재 취업서류\pptAsset\b 로그인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275" y="2136074"/>
            <a:ext cx="1806248" cy="180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" name="직선 화살표 연결선 3"/>
          <p:cNvCxnSpPr/>
          <p:nvPr/>
        </p:nvCxnSpPr>
        <p:spPr>
          <a:xfrm>
            <a:off x="2320215" y="2907078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6" name="Picture 4" descr="D:\hsj\한선재 취업서류\pptAsset\b 인터셉터 코드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84829"/>
            <a:ext cx="3080600" cy="1782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5179318" y="2930258"/>
            <a:ext cx="172208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Interceptor Class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5574" y="1131590"/>
            <a:ext cx="244827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인터셉터를</a:t>
            </a:r>
            <a:r>
              <a:rPr lang="ko-KR" altLang="en-US" dirty="0"/>
              <a:t> 이용한 권한처리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94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4098" name="Picture 2" descr="D:\hsj\한선재 취업서류\pptAsset\b 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95686"/>
            <a:ext cx="2551768" cy="25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hsj\한선재 취업서류\pptAsset\b 로그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13" y="2158866"/>
            <a:ext cx="2696170" cy="1703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TextBox 13"/>
          <p:cNvSpPr txBox="1"/>
          <p:nvPr/>
        </p:nvSpPr>
        <p:spPr>
          <a:xfrm>
            <a:off x="755574" y="1131590"/>
            <a:ext cx="1872210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로그인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소셜</a:t>
            </a:r>
            <a:r>
              <a:rPr lang="ko-KR" altLang="en-US" dirty="0" smtClean="0"/>
              <a:t> 로그인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27301" y="1635646"/>
            <a:ext cx="3689115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쿠키를 사용한 </a:t>
            </a:r>
            <a:r>
              <a:rPr lang="ko-KR" altLang="en-US" dirty="0" smtClean="0"/>
              <a:t>데이터 저장</a:t>
            </a:r>
            <a:r>
              <a:rPr lang="en-US" altLang="ko-KR" dirty="0" smtClean="0"/>
              <a:t>/</a:t>
            </a:r>
          </a:p>
          <a:p>
            <a:r>
              <a:rPr lang="ko-KR" altLang="en-US" dirty="0" smtClean="0"/>
              <a:t>예외 클래스를 정의하여 </a:t>
            </a:r>
            <a:r>
              <a:rPr lang="en-US" altLang="ko-KR" dirty="0" smtClean="0"/>
              <a:t>Exception Handling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7170" name="Picture 2" descr="D:\hsj\한선재 취업서류\pptAsset\b 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59" y="1803028"/>
            <a:ext cx="220672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hsj\한선재 취업서류\pptAsset\b 가입 코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788542"/>
            <a:ext cx="3471947" cy="194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74" y="1784226"/>
            <a:ext cx="2974254" cy="248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5574" y="1131590"/>
            <a:ext cx="579189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Spring:form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error</a:t>
            </a:r>
            <a:r>
              <a:rPr lang="ko-KR" altLang="en-US" dirty="0"/>
              <a:t>객체와 </a:t>
            </a:r>
            <a:r>
              <a:rPr lang="en-US" altLang="ko-KR" dirty="0"/>
              <a:t>Spring Validator</a:t>
            </a:r>
            <a:r>
              <a:rPr lang="ko-KR" altLang="en-US" dirty="0"/>
              <a:t>를 구현하여 </a:t>
            </a:r>
            <a:r>
              <a:rPr lang="en-US" altLang="ko-KR" dirty="0"/>
              <a:t>Validation </a:t>
            </a:r>
            <a:r>
              <a:rPr lang="ko-KR" altLang="en-US" dirty="0"/>
              <a:t>처리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0448" y="1495251"/>
            <a:ext cx="144016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Validator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9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2050" name="Picture 2" descr="D:\hsj\한선재 취업서류\pptAsset\우분투 서버의 node 챗봇 서버를 ssh로 원격 실행한 모습 채팅화면 모습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23678"/>
            <a:ext cx="2533704" cy="246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hsj\한선재 취업서류\pptAsset\우분투 서버의 node 챗봇 서버를 ssh로 원격 실행한 모습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28" y="2073995"/>
            <a:ext cx="3031313" cy="231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hsj\한선재 취업서류\pptAsset\우분투 서버의 node 챗봇 서버를 ssh로 원격 실행한 모습-코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24" y="2073995"/>
            <a:ext cx="2987404" cy="231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574" y="1131590"/>
            <a:ext cx="525658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Node.Js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Socket.io </a:t>
            </a:r>
            <a:r>
              <a:rPr lang="ko-KR" altLang="en-US" dirty="0"/>
              <a:t>를 이용한 </a:t>
            </a:r>
            <a:r>
              <a:rPr lang="ko-KR" altLang="en-US" dirty="0" err="1"/>
              <a:t>챗봇에</a:t>
            </a:r>
            <a:r>
              <a:rPr lang="ko-KR" altLang="en-US" dirty="0"/>
              <a:t> </a:t>
            </a:r>
            <a:r>
              <a:rPr lang="en-US" altLang="ko-KR" dirty="0" err="1"/>
              <a:t>OpenWeatherAPI</a:t>
            </a:r>
            <a:r>
              <a:rPr lang="ko-KR" altLang="en-US" dirty="0"/>
              <a:t>를 적용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2120" y="1750169"/>
            <a:ext cx="338437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SSH </a:t>
            </a:r>
            <a:r>
              <a:rPr lang="ko-KR" altLang="en-US" dirty="0"/>
              <a:t>연결로 </a:t>
            </a:r>
            <a:r>
              <a:rPr lang="en-US" altLang="ko-KR" dirty="0"/>
              <a:t>Linux </a:t>
            </a:r>
            <a:r>
              <a:rPr lang="ko-KR" altLang="en-US" dirty="0"/>
              <a:t>서버의 </a:t>
            </a:r>
            <a:r>
              <a:rPr lang="ko-KR" altLang="en-US" dirty="0" err="1"/>
              <a:t>챗봇</a:t>
            </a:r>
            <a:r>
              <a:rPr lang="ko-KR" altLang="en-US" dirty="0"/>
              <a:t> 원격실행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4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2" y="1779663"/>
            <a:ext cx="3895361" cy="2468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48"/>
          <p:cNvGrpSpPr/>
          <p:nvPr/>
        </p:nvGrpSpPr>
        <p:grpSpPr>
          <a:xfrm>
            <a:off x="190358" y="1791400"/>
            <a:ext cx="4165556" cy="3239669"/>
            <a:chOff x="1572575" y="3497750"/>
            <a:chExt cx="843650" cy="639425"/>
          </a:xfrm>
        </p:grpSpPr>
        <p:sp>
          <p:nvSpPr>
            <p:cNvPr id="1110" name="Google Shape;1110;p48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4" name="Google Shape;1114;p48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757082"/>
            <a:ext cx="1874003" cy="2492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5" name="Google Shape;1115;p48"/>
          <p:cNvGrpSpPr/>
          <p:nvPr/>
        </p:nvGrpSpPr>
        <p:grpSpPr>
          <a:xfrm>
            <a:off x="5927660" y="1791400"/>
            <a:ext cx="2028262" cy="2747476"/>
            <a:chOff x="2641950" y="3481825"/>
            <a:chExt cx="469125" cy="635475"/>
          </a:xfrm>
        </p:grpSpPr>
        <p:sp>
          <p:nvSpPr>
            <p:cNvPr id="1116" name="Google Shape;1116;p48"/>
            <p:cNvSpPr/>
            <p:nvPr/>
          </p:nvSpPr>
          <p:spPr>
            <a:xfrm>
              <a:off x="2641950" y="3481825"/>
              <a:ext cx="469125" cy="635475"/>
            </a:xfrm>
            <a:custGeom>
              <a:avLst/>
              <a:gdLst/>
              <a:ahLst/>
              <a:cxnLst/>
              <a:rect l="l" t="t" r="r" b="b"/>
              <a:pathLst>
                <a:path w="18765" h="25419" extrusionOk="0">
                  <a:moveTo>
                    <a:pt x="17861" y="1055"/>
                  </a:moveTo>
                  <a:lnTo>
                    <a:pt x="17861" y="24364"/>
                  </a:lnTo>
                  <a:lnTo>
                    <a:pt x="896" y="24364"/>
                  </a:lnTo>
                  <a:lnTo>
                    <a:pt x="896" y="1055"/>
                  </a:lnTo>
                  <a:close/>
                  <a:moveTo>
                    <a:pt x="419" y="1"/>
                  </a:moveTo>
                  <a:cubicBezTo>
                    <a:pt x="185" y="1"/>
                    <a:pt x="1" y="193"/>
                    <a:pt x="1" y="428"/>
                  </a:cubicBezTo>
                  <a:lnTo>
                    <a:pt x="1" y="24992"/>
                  </a:lnTo>
                  <a:cubicBezTo>
                    <a:pt x="1" y="25226"/>
                    <a:pt x="185" y="25418"/>
                    <a:pt x="419" y="25418"/>
                  </a:cubicBezTo>
                  <a:lnTo>
                    <a:pt x="18338" y="25418"/>
                  </a:lnTo>
                  <a:cubicBezTo>
                    <a:pt x="18572" y="25418"/>
                    <a:pt x="18764" y="25226"/>
                    <a:pt x="18764" y="24992"/>
                  </a:cubicBezTo>
                  <a:lnTo>
                    <a:pt x="18764" y="428"/>
                  </a:lnTo>
                  <a:cubicBezTo>
                    <a:pt x="18764" y="193"/>
                    <a:pt x="18572" y="1"/>
                    <a:pt x="183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2872325" y="3491050"/>
              <a:ext cx="8175" cy="7975"/>
            </a:xfrm>
            <a:custGeom>
              <a:avLst/>
              <a:gdLst/>
              <a:ahLst/>
              <a:cxnLst/>
              <a:rect l="l" t="t" r="r" b="b"/>
              <a:pathLst>
                <a:path w="327" h="319" extrusionOk="0">
                  <a:moveTo>
                    <a:pt x="168" y="0"/>
                  </a:moveTo>
                  <a:cubicBezTo>
                    <a:pt x="75" y="0"/>
                    <a:pt x="0" y="76"/>
                    <a:pt x="0" y="159"/>
                  </a:cubicBezTo>
                  <a:cubicBezTo>
                    <a:pt x="0" y="251"/>
                    <a:pt x="75" y="318"/>
                    <a:pt x="168" y="318"/>
                  </a:cubicBezTo>
                  <a:cubicBezTo>
                    <a:pt x="251" y="318"/>
                    <a:pt x="327" y="251"/>
                    <a:pt x="327" y="159"/>
                  </a:cubicBezTo>
                  <a:cubicBezTo>
                    <a:pt x="327" y="76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874825" y="3493550"/>
              <a:ext cx="4000" cy="3800"/>
            </a:xfrm>
            <a:custGeom>
              <a:avLst/>
              <a:gdLst/>
              <a:ahLst/>
              <a:cxnLst/>
              <a:rect l="l" t="t" r="r" b="b"/>
              <a:pathLst>
                <a:path w="160" h="152" extrusionOk="0">
                  <a:moveTo>
                    <a:pt x="76" y="1"/>
                  </a:moveTo>
                  <a:cubicBezTo>
                    <a:pt x="34" y="1"/>
                    <a:pt x="1" y="34"/>
                    <a:pt x="1" y="76"/>
                  </a:cubicBezTo>
                  <a:cubicBezTo>
                    <a:pt x="1" y="118"/>
                    <a:pt x="34" y="151"/>
                    <a:pt x="76" y="151"/>
                  </a:cubicBezTo>
                  <a:cubicBezTo>
                    <a:pt x="118" y="151"/>
                    <a:pt x="160" y="118"/>
                    <a:pt x="160" y="76"/>
                  </a:cubicBezTo>
                  <a:cubicBezTo>
                    <a:pt x="160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sp>
        <p:nvSpPr>
          <p:cNvPr id="18" name="TextBox 17"/>
          <p:cNvSpPr txBox="1"/>
          <p:nvPr/>
        </p:nvSpPr>
        <p:spPr>
          <a:xfrm>
            <a:off x="755574" y="1131590"/>
            <a:ext cx="158417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/>
              <a:t>반응형</a:t>
            </a:r>
            <a:r>
              <a:rPr lang="ko-KR" altLang="en-US" dirty="0" smtClean="0"/>
              <a:t> 웹 디자인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41104" y="1603193"/>
            <a:ext cx="122413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/>
              <a:t>태블릿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504" y="1603193"/>
            <a:ext cx="93610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mtClean="0"/>
              <a:t>PC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3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22" y="661263"/>
            <a:ext cx="28657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9"/>
          <p:cNvSpPr txBox="1">
            <a:spLocks noGrp="1"/>
          </p:cNvSpPr>
          <p:nvPr>
            <p:ph type="title"/>
          </p:nvPr>
        </p:nvSpPr>
        <p:spPr>
          <a:xfrm>
            <a:off x="5002875" y="1294525"/>
            <a:ext cx="3427800" cy="14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932" name="Google Shape;932;p39"/>
          <p:cNvSpPr txBox="1">
            <a:spLocks noGrp="1"/>
          </p:cNvSpPr>
          <p:nvPr>
            <p:ph type="subTitle" idx="1"/>
          </p:nvPr>
        </p:nvSpPr>
        <p:spPr>
          <a:xfrm>
            <a:off x="4710476" y="2797825"/>
            <a:ext cx="3893972" cy="10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Clr>
                <a:schemeClr val="lt1"/>
              </a:buClr>
              <a:buSzPts val="1600"/>
            </a:pPr>
            <a:r>
              <a:rPr lang="en-US" altLang="ko-KR" dirty="0">
                <a:solidFill>
                  <a:schemeClr val="tx1"/>
                </a:solidFill>
              </a:rPr>
              <a:t>Email: </a:t>
            </a:r>
            <a:r>
              <a:rPr lang="en-US" altLang="ko-KR" dirty="0">
                <a:solidFill>
                  <a:schemeClr val="tx1"/>
                </a:solidFill>
                <a:hlinkClick r:id="rId4"/>
              </a:rPr>
              <a:t>hansunjae2156@gmail.com</a:t>
            </a:r>
            <a:endParaRPr lang="en-US" altLang="ko-KR" dirty="0">
              <a:solidFill>
                <a:schemeClr val="tx1"/>
              </a:solidFill>
            </a:endParaRPr>
          </a:p>
          <a:p>
            <a:pPr marL="127000" lvl="0" indent="0">
              <a:buClr>
                <a:schemeClr val="lt1"/>
              </a:buClr>
              <a:buSzPts val="1600"/>
            </a:pPr>
            <a:r>
              <a:rPr lang="en-US" altLang="ko-KR" dirty="0" err="1">
                <a:solidFill>
                  <a:schemeClr val="tx1"/>
                </a:solidFill>
              </a:rPr>
              <a:t>Git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>
                <a:solidFill>
                  <a:schemeClr val="tx1"/>
                </a:solidFill>
                <a:hlinkClick r:id="rId5"/>
              </a:rPr>
              <a:t>https://github.com/chak2158/portfolio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933" name="Google Shape;933;p39"/>
          <p:cNvGrpSpPr/>
          <p:nvPr/>
        </p:nvGrpSpPr>
        <p:grpSpPr>
          <a:xfrm>
            <a:off x="7493033" y="182044"/>
            <a:ext cx="1467557" cy="1467355"/>
            <a:chOff x="-923937" y="-347075"/>
            <a:chExt cx="770938" cy="770913"/>
          </a:xfrm>
        </p:grpSpPr>
        <p:sp>
          <p:nvSpPr>
            <p:cNvPr id="934" name="Google Shape;934;p39"/>
            <p:cNvSpPr/>
            <p:nvPr/>
          </p:nvSpPr>
          <p:spPr>
            <a:xfrm>
              <a:off x="-92392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-68915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-454375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-219600" y="-347075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 rot="5400000">
              <a:off x="-923937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 rot="5400000">
              <a:off x="-923937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 rot="5400000">
              <a:off x="-923937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 rot="5400000">
              <a:off x="-689162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 rot="5400000">
              <a:off x="-689162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 rot="5400000">
              <a:off x="-689162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 rot="5400000">
              <a:off x="-454375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 rot="5400000">
              <a:off x="-454375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 rot="5400000">
              <a:off x="-454375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 rot="5400000">
              <a:off x="-219600" y="-112312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 rot="5400000">
              <a:off x="-219600" y="122463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 rot="5400000">
              <a:off x="-219600" y="357238"/>
              <a:ext cx="66600" cy="66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0" name="Google Shape;950;p39"/>
          <p:cNvSpPr/>
          <p:nvPr/>
        </p:nvSpPr>
        <p:spPr>
          <a:xfrm>
            <a:off x="4534075" y="1436108"/>
            <a:ext cx="176400" cy="3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9"/>
          <p:cNvSpPr txBox="1">
            <a:spLocks noGrp="1"/>
          </p:cNvSpPr>
          <p:nvPr>
            <p:ph type="title"/>
          </p:nvPr>
        </p:nvSpPr>
        <p:spPr>
          <a:xfrm>
            <a:off x="4261250" y="445025"/>
            <a:ext cx="41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01 Who is </a:t>
            </a:r>
            <a:r>
              <a:rPr lang="ko-KR" altLang="en-US" dirty="0" smtClean="0"/>
              <a:t>한선재</a:t>
            </a:r>
            <a:r>
              <a:rPr lang="en-US" altLang="ko-KR" dirty="0" smtClean="0"/>
              <a:t>?</a:t>
            </a:r>
            <a:endParaRPr dirty="0"/>
          </a:p>
        </p:txBody>
      </p:sp>
      <p:pic>
        <p:nvPicPr>
          <p:cNvPr id="741" name="Google Shape;741;p2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21"/>
            <a:ext cx="3657044" cy="487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9"/>
          <p:cNvSpPr/>
          <p:nvPr/>
        </p:nvSpPr>
        <p:spPr>
          <a:xfrm>
            <a:off x="3657050" y="2571750"/>
            <a:ext cx="5487000" cy="25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 txBox="1">
            <a:spLocks noGrp="1"/>
          </p:cNvSpPr>
          <p:nvPr>
            <p:ph type="subTitle" idx="1"/>
          </p:nvPr>
        </p:nvSpPr>
        <p:spPr>
          <a:xfrm>
            <a:off x="4067944" y="3016800"/>
            <a:ext cx="4680520" cy="16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127000" indent="0">
              <a:buClr>
                <a:schemeClr val="lt1"/>
              </a:buClr>
              <a:buSzPts val="1600"/>
            </a:pPr>
            <a:r>
              <a:rPr lang="en-US" altLang="ko-KR" sz="1600" dirty="0" smtClean="0">
                <a:solidFill>
                  <a:schemeClr val="bg1"/>
                </a:solidFill>
              </a:rPr>
              <a:t>Email: </a:t>
            </a:r>
            <a:r>
              <a:rPr lang="en-US" altLang="ko-KR" sz="1600" dirty="0" smtClean="0">
                <a:solidFill>
                  <a:schemeClr val="bg1"/>
                </a:solidFill>
                <a:hlinkClick r:id="rId4"/>
              </a:rPr>
              <a:t>hansunjae2156@gmail.com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27000" lvl="0" indent="0">
              <a:buClr>
                <a:schemeClr val="lt1"/>
              </a:buClr>
              <a:buSzPts val="1600"/>
            </a:pPr>
            <a:r>
              <a:rPr lang="en-US" altLang="ko-KR" sz="1600" dirty="0" err="1">
                <a:solidFill>
                  <a:schemeClr val="bg1"/>
                </a:solidFill>
              </a:rPr>
              <a:t>Git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hlinkClick r:id="rId5"/>
              </a:rPr>
              <a:t>https://github.com/chak2158/portfolio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45" name="Google Shape;745;p29"/>
          <p:cNvSpPr/>
          <p:nvPr/>
        </p:nvSpPr>
        <p:spPr>
          <a:xfrm>
            <a:off x="3657050" y="575350"/>
            <a:ext cx="176400" cy="3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부제목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ko-KR" altLang="en-US" dirty="0" smtClean="0"/>
              <a:t>미래를 향해 나아가는</a:t>
            </a:r>
            <a:endParaRPr lang="en-US" altLang="ko-KR" dirty="0" smtClean="0"/>
          </a:p>
          <a:p>
            <a:r>
              <a:rPr lang="en-US" altLang="ko-KR" dirty="0" smtClean="0"/>
              <a:t>Full Stack</a:t>
            </a:r>
            <a:r>
              <a:rPr lang="ko-KR" altLang="en-US" dirty="0" smtClean="0"/>
              <a:t> 개발자 지망생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02 </a:t>
            </a:r>
            <a:r>
              <a:rPr lang="ko-KR" altLang="en-US" dirty="0" smtClean="0"/>
              <a:t>학습과정</a:t>
            </a:r>
            <a:endParaRPr dirty="0"/>
          </a:p>
        </p:txBody>
      </p:sp>
      <p:sp>
        <p:nvSpPr>
          <p:cNvPr id="71" name="Google Shape;397;p20"/>
          <p:cNvSpPr/>
          <p:nvPr/>
        </p:nvSpPr>
        <p:spPr>
          <a:xfrm>
            <a:off x="-3197" y="3288504"/>
            <a:ext cx="9144032" cy="20608"/>
          </a:xfrm>
          <a:custGeom>
            <a:avLst/>
            <a:gdLst/>
            <a:ahLst/>
            <a:cxnLst/>
            <a:rect l="l" t="t" r="r" b="b"/>
            <a:pathLst>
              <a:path w="285751" h="644" extrusionOk="0">
                <a:moveTo>
                  <a:pt x="0" y="1"/>
                </a:moveTo>
                <a:lnTo>
                  <a:pt x="0" y="644"/>
                </a:lnTo>
                <a:lnTo>
                  <a:pt x="285750" y="644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431;p20"/>
          <p:cNvGrpSpPr/>
          <p:nvPr/>
        </p:nvGrpSpPr>
        <p:grpSpPr>
          <a:xfrm>
            <a:off x="4625904" y="1804240"/>
            <a:ext cx="1330858" cy="1588844"/>
            <a:chOff x="5534613" y="1532850"/>
            <a:chExt cx="1330858" cy="2442898"/>
          </a:xfrm>
        </p:grpSpPr>
        <p:sp>
          <p:nvSpPr>
            <p:cNvPr id="106" name="Google Shape;432;p20"/>
            <p:cNvSpPr/>
            <p:nvPr/>
          </p:nvSpPr>
          <p:spPr>
            <a:xfrm>
              <a:off x="6080559" y="3736068"/>
              <a:ext cx="239296" cy="239680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33;p20"/>
            <p:cNvSpPr/>
            <p:nvPr/>
          </p:nvSpPr>
          <p:spPr>
            <a:xfrm>
              <a:off x="6122094" y="3777603"/>
              <a:ext cx="156256" cy="156608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34;p20"/>
            <p:cNvSpPr/>
            <p:nvPr/>
          </p:nvSpPr>
          <p:spPr>
            <a:xfrm>
              <a:off x="5535007" y="1791529"/>
              <a:ext cx="1330464" cy="1700416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35;p20"/>
            <p:cNvSpPr/>
            <p:nvPr/>
          </p:nvSpPr>
          <p:spPr>
            <a:xfrm>
              <a:off x="5535007" y="3383281"/>
              <a:ext cx="1330464" cy="108608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6;p20"/>
            <p:cNvSpPr/>
            <p:nvPr/>
          </p:nvSpPr>
          <p:spPr>
            <a:xfrm>
              <a:off x="5535007" y="1757610"/>
              <a:ext cx="917472" cy="472864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7;p20"/>
            <p:cNvSpPr/>
            <p:nvPr/>
          </p:nvSpPr>
          <p:spPr>
            <a:xfrm>
              <a:off x="5534623" y="1532850"/>
              <a:ext cx="917856" cy="671328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r>
                <a:rPr lang="ko-KR" alt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월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" name="Google Shape;438;p20"/>
            <p:cNvSpPr/>
            <p:nvPr/>
          </p:nvSpPr>
          <p:spPr>
            <a:xfrm>
              <a:off x="5607576" y="3491853"/>
              <a:ext cx="1185312" cy="95680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39;p20"/>
            <p:cNvSpPr/>
            <p:nvPr/>
          </p:nvSpPr>
          <p:spPr>
            <a:xfrm>
              <a:off x="6088207" y="3587497"/>
              <a:ext cx="223648" cy="214912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0;p20"/>
            <p:cNvSpPr txBox="1"/>
            <p:nvPr/>
          </p:nvSpPr>
          <p:spPr>
            <a:xfrm>
              <a:off x="5534613" y="2132613"/>
              <a:ext cx="133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en" altLang="ko-KR" sz="1800" dirty="0" smtClean="0"/>
            </a:p>
            <a:p>
              <a:pPr lvl="0" algn="ctr"/>
              <a:endParaRPr lang="en" altLang="ko-KR" sz="1800" dirty="0"/>
            </a:p>
            <a:p>
              <a:pPr lvl="0" algn="ctr"/>
              <a:r>
                <a:rPr lang="en" altLang="ko-KR" sz="1800" dirty="0" smtClean="0"/>
                <a:t>MVC</a:t>
              </a: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2" name="Google Shape;431;p20"/>
          <p:cNvGrpSpPr/>
          <p:nvPr/>
        </p:nvGrpSpPr>
        <p:grpSpPr>
          <a:xfrm>
            <a:off x="7521131" y="1804240"/>
            <a:ext cx="1330858" cy="1588844"/>
            <a:chOff x="5534613" y="1532850"/>
            <a:chExt cx="1330858" cy="2442898"/>
          </a:xfrm>
        </p:grpSpPr>
        <p:sp>
          <p:nvSpPr>
            <p:cNvPr id="143" name="Google Shape;432;p20"/>
            <p:cNvSpPr/>
            <p:nvPr/>
          </p:nvSpPr>
          <p:spPr>
            <a:xfrm>
              <a:off x="6080559" y="3736068"/>
              <a:ext cx="239296" cy="239680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33;p20"/>
            <p:cNvSpPr/>
            <p:nvPr/>
          </p:nvSpPr>
          <p:spPr>
            <a:xfrm>
              <a:off x="6122094" y="3777603"/>
              <a:ext cx="156256" cy="156608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34;p20"/>
            <p:cNvSpPr/>
            <p:nvPr/>
          </p:nvSpPr>
          <p:spPr>
            <a:xfrm>
              <a:off x="5535007" y="1791529"/>
              <a:ext cx="1330464" cy="1700416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35;p20"/>
            <p:cNvSpPr/>
            <p:nvPr/>
          </p:nvSpPr>
          <p:spPr>
            <a:xfrm>
              <a:off x="5535007" y="3383281"/>
              <a:ext cx="1330464" cy="108608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36;p20"/>
            <p:cNvSpPr/>
            <p:nvPr/>
          </p:nvSpPr>
          <p:spPr>
            <a:xfrm>
              <a:off x="5535007" y="1757610"/>
              <a:ext cx="917472" cy="472864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37;p20"/>
            <p:cNvSpPr/>
            <p:nvPr/>
          </p:nvSpPr>
          <p:spPr>
            <a:xfrm>
              <a:off x="5534623" y="1532850"/>
              <a:ext cx="917856" cy="671328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r>
                <a:rPr lang="ko-KR" alt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월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438;p20"/>
            <p:cNvSpPr/>
            <p:nvPr/>
          </p:nvSpPr>
          <p:spPr>
            <a:xfrm>
              <a:off x="5607576" y="3491853"/>
              <a:ext cx="1185312" cy="95680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39;p20"/>
            <p:cNvSpPr/>
            <p:nvPr/>
          </p:nvSpPr>
          <p:spPr>
            <a:xfrm>
              <a:off x="6088207" y="3587497"/>
              <a:ext cx="223648" cy="214912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40;p20"/>
            <p:cNvSpPr txBox="1"/>
            <p:nvPr/>
          </p:nvSpPr>
          <p:spPr>
            <a:xfrm>
              <a:off x="5534613" y="2132613"/>
              <a:ext cx="133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700" dirty="0" smtClean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lvl="0" algn="ctr"/>
              <a:r>
                <a:rPr lang="en-US" altLang="ko-KR" sz="1800" dirty="0" smtClean="0"/>
                <a:t>LINUX</a:t>
              </a:r>
              <a:endParaRPr lang="en-US" altLang="ko-KR" sz="1800" dirty="0"/>
            </a:p>
          </p:txBody>
        </p:sp>
      </p:grpSp>
      <p:grpSp>
        <p:nvGrpSpPr>
          <p:cNvPr id="153" name="Google Shape;431;p20"/>
          <p:cNvGrpSpPr/>
          <p:nvPr/>
        </p:nvGrpSpPr>
        <p:grpSpPr>
          <a:xfrm>
            <a:off x="6085068" y="1804240"/>
            <a:ext cx="1330858" cy="1588844"/>
            <a:chOff x="5534613" y="1532850"/>
            <a:chExt cx="1330858" cy="2442898"/>
          </a:xfrm>
        </p:grpSpPr>
        <p:sp>
          <p:nvSpPr>
            <p:cNvPr id="154" name="Google Shape;432;p20"/>
            <p:cNvSpPr/>
            <p:nvPr/>
          </p:nvSpPr>
          <p:spPr>
            <a:xfrm>
              <a:off x="6080559" y="3736068"/>
              <a:ext cx="239296" cy="239680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3;p20"/>
            <p:cNvSpPr/>
            <p:nvPr/>
          </p:nvSpPr>
          <p:spPr>
            <a:xfrm>
              <a:off x="6122094" y="3777603"/>
              <a:ext cx="156256" cy="156608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34;p20"/>
            <p:cNvSpPr/>
            <p:nvPr/>
          </p:nvSpPr>
          <p:spPr>
            <a:xfrm>
              <a:off x="5535007" y="1791529"/>
              <a:ext cx="1330464" cy="1700416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35;p20"/>
            <p:cNvSpPr/>
            <p:nvPr/>
          </p:nvSpPr>
          <p:spPr>
            <a:xfrm>
              <a:off x="5535007" y="3383281"/>
              <a:ext cx="1330464" cy="108608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6;p20"/>
            <p:cNvSpPr/>
            <p:nvPr/>
          </p:nvSpPr>
          <p:spPr>
            <a:xfrm>
              <a:off x="5535007" y="1757610"/>
              <a:ext cx="917472" cy="472864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7;p20"/>
            <p:cNvSpPr/>
            <p:nvPr/>
          </p:nvSpPr>
          <p:spPr>
            <a:xfrm>
              <a:off x="5534623" y="1532850"/>
              <a:ext cx="917856" cy="671328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월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0" name="Google Shape;438;p20"/>
            <p:cNvSpPr/>
            <p:nvPr/>
          </p:nvSpPr>
          <p:spPr>
            <a:xfrm>
              <a:off x="5607576" y="3491853"/>
              <a:ext cx="1185312" cy="95680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9;p20"/>
            <p:cNvSpPr/>
            <p:nvPr/>
          </p:nvSpPr>
          <p:spPr>
            <a:xfrm>
              <a:off x="6088207" y="3587497"/>
              <a:ext cx="223648" cy="214912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40;p20"/>
            <p:cNvSpPr txBox="1"/>
            <p:nvPr/>
          </p:nvSpPr>
          <p:spPr>
            <a:xfrm>
              <a:off x="5534613" y="2132613"/>
              <a:ext cx="133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algn="ctr"/>
              <a:r>
                <a:rPr lang="en" altLang="ko-KR" sz="1800" dirty="0" smtClean="0"/>
                <a:t>SPRING</a:t>
              </a:r>
              <a:endParaRPr lang="en" altLang="ko-KR" sz="1800" dirty="0"/>
            </a:p>
          </p:txBody>
        </p:sp>
      </p:grpSp>
      <p:grpSp>
        <p:nvGrpSpPr>
          <p:cNvPr id="164" name="Google Shape;431;p20"/>
          <p:cNvGrpSpPr/>
          <p:nvPr/>
        </p:nvGrpSpPr>
        <p:grpSpPr>
          <a:xfrm>
            <a:off x="3200651" y="1804239"/>
            <a:ext cx="1330858" cy="1616255"/>
            <a:chOff x="5534613" y="1532850"/>
            <a:chExt cx="1330858" cy="2442898"/>
          </a:xfrm>
        </p:grpSpPr>
        <p:sp>
          <p:nvSpPr>
            <p:cNvPr id="165" name="Google Shape;432;p20"/>
            <p:cNvSpPr/>
            <p:nvPr/>
          </p:nvSpPr>
          <p:spPr>
            <a:xfrm>
              <a:off x="6080559" y="3736068"/>
              <a:ext cx="239296" cy="239680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3;p20"/>
            <p:cNvSpPr/>
            <p:nvPr/>
          </p:nvSpPr>
          <p:spPr>
            <a:xfrm>
              <a:off x="6122094" y="3777603"/>
              <a:ext cx="156256" cy="156608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4;p20"/>
            <p:cNvSpPr/>
            <p:nvPr/>
          </p:nvSpPr>
          <p:spPr>
            <a:xfrm>
              <a:off x="5535007" y="1791529"/>
              <a:ext cx="1330464" cy="1700416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5;p20"/>
            <p:cNvSpPr/>
            <p:nvPr/>
          </p:nvSpPr>
          <p:spPr>
            <a:xfrm>
              <a:off x="5535007" y="3383281"/>
              <a:ext cx="1330464" cy="108608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36;p20"/>
            <p:cNvSpPr/>
            <p:nvPr/>
          </p:nvSpPr>
          <p:spPr>
            <a:xfrm>
              <a:off x="5535007" y="1757610"/>
              <a:ext cx="917472" cy="472864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37;p20"/>
            <p:cNvSpPr/>
            <p:nvPr/>
          </p:nvSpPr>
          <p:spPr>
            <a:xfrm>
              <a:off x="5534623" y="1532850"/>
              <a:ext cx="917856" cy="671328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r>
                <a:rPr lang="ko-KR" alt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월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1" name="Google Shape;438;p20"/>
            <p:cNvSpPr/>
            <p:nvPr/>
          </p:nvSpPr>
          <p:spPr>
            <a:xfrm>
              <a:off x="5607576" y="3491853"/>
              <a:ext cx="1185312" cy="95680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39;p20"/>
            <p:cNvSpPr/>
            <p:nvPr/>
          </p:nvSpPr>
          <p:spPr>
            <a:xfrm>
              <a:off x="6088207" y="3587497"/>
              <a:ext cx="223648" cy="214912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40;p20"/>
            <p:cNvSpPr txBox="1"/>
            <p:nvPr/>
          </p:nvSpPr>
          <p:spPr>
            <a:xfrm>
              <a:off x="5534613" y="2180216"/>
              <a:ext cx="133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en-US" altLang="ko-KR" sz="1600" dirty="0"/>
            </a:p>
            <a:p>
              <a:pPr lvl="0" algn="ctr"/>
              <a:endParaRPr lang="en-US" altLang="ko-KR" sz="1600" dirty="0" smtClean="0"/>
            </a:p>
            <a:p>
              <a:pPr lvl="0" algn="ctr"/>
              <a:r>
                <a:rPr lang="en-US" altLang="ko-KR" sz="1600" dirty="0" smtClean="0"/>
                <a:t>DATABASE</a:t>
              </a:r>
              <a:endParaRPr lang="en-US" altLang="ko-KR" sz="1600" dirty="0"/>
            </a:p>
          </p:txBody>
        </p:sp>
      </p:grpSp>
      <p:grpSp>
        <p:nvGrpSpPr>
          <p:cNvPr id="175" name="Google Shape;431;p20"/>
          <p:cNvGrpSpPr/>
          <p:nvPr/>
        </p:nvGrpSpPr>
        <p:grpSpPr>
          <a:xfrm>
            <a:off x="1760133" y="1804239"/>
            <a:ext cx="1330858" cy="1608155"/>
            <a:chOff x="5534613" y="1532850"/>
            <a:chExt cx="1330858" cy="2442898"/>
          </a:xfrm>
        </p:grpSpPr>
        <p:sp>
          <p:nvSpPr>
            <p:cNvPr id="176" name="Google Shape;432;p20"/>
            <p:cNvSpPr/>
            <p:nvPr/>
          </p:nvSpPr>
          <p:spPr>
            <a:xfrm>
              <a:off x="6080559" y="3736068"/>
              <a:ext cx="239296" cy="239680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33;p20"/>
            <p:cNvSpPr/>
            <p:nvPr/>
          </p:nvSpPr>
          <p:spPr>
            <a:xfrm>
              <a:off x="6122094" y="3777603"/>
              <a:ext cx="156256" cy="156608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34;p20"/>
            <p:cNvSpPr/>
            <p:nvPr/>
          </p:nvSpPr>
          <p:spPr>
            <a:xfrm>
              <a:off x="5535007" y="1791529"/>
              <a:ext cx="1330464" cy="1700416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35;p20"/>
            <p:cNvSpPr/>
            <p:nvPr/>
          </p:nvSpPr>
          <p:spPr>
            <a:xfrm>
              <a:off x="5535007" y="3383281"/>
              <a:ext cx="1330464" cy="108608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36;p20"/>
            <p:cNvSpPr/>
            <p:nvPr/>
          </p:nvSpPr>
          <p:spPr>
            <a:xfrm>
              <a:off x="5535007" y="1757610"/>
              <a:ext cx="917472" cy="472864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37;p20"/>
            <p:cNvSpPr/>
            <p:nvPr/>
          </p:nvSpPr>
          <p:spPr>
            <a:xfrm>
              <a:off x="5534623" y="1532850"/>
              <a:ext cx="917856" cy="671328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r>
                <a:rPr lang="ko-KR" alt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월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2" name="Google Shape;438;p20"/>
            <p:cNvSpPr/>
            <p:nvPr/>
          </p:nvSpPr>
          <p:spPr>
            <a:xfrm>
              <a:off x="5607576" y="3491853"/>
              <a:ext cx="1185312" cy="95680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39;p20"/>
            <p:cNvSpPr/>
            <p:nvPr/>
          </p:nvSpPr>
          <p:spPr>
            <a:xfrm>
              <a:off x="6088207" y="3587497"/>
              <a:ext cx="223648" cy="214912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40;p20"/>
            <p:cNvSpPr txBox="1"/>
            <p:nvPr/>
          </p:nvSpPr>
          <p:spPr>
            <a:xfrm>
              <a:off x="5534613" y="2132613"/>
              <a:ext cx="133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en-US" altLang="ko-KR" sz="1800" dirty="0" smtClean="0"/>
            </a:p>
            <a:p>
              <a:pPr lvl="0" algn="ctr"/>
              <a:endParaRPr lang="en-US" altLang="ko-KR" sz="1800" dirty="0"/>
            </a:p>
            <a:p>
              <a:pPr lvl="0" algn="ctr"/>
              <a:r>
                <a:rPr lang="en-US" altLang="ko-KR" sz="1800" dirty="0" smtClean="0"/>
                <a:t>JAVA</a:t>
              </a:r>
              <a:endParaRPr lang="en-US" altLang="ko-KR" sz="1800" dirty="0"/>
            </a:p>
          </p:txBody>
        </p:sp>
      </p:grpSp>
      <p:grpSp>
        <p:nvGrpSpPr>
          <p:cNvPr id="186" name="Google Shape;431;p20"/>
          <p:cNvGrpSpPr/>
          <p:nvPr/>
        </p:nvGrpSpPr>
        <p:grpSpPr>
          <a:xfrm>
            <a:off x="320725" y="1804240"/>
            <a:ext cx="1330858" cy="1592353"/>
            <a:chOff x="5534613" y="1532850"/>
            <a:chExt cx="1330858" cy="2442898"/>
          </a:xfrm>
        </p:grpSpPr>
        <p:sp>
          <p:nvSpPr>
            <p:cNvPr id="187" name="Google Shape;432;p20"/>
            <p:cNvSpPr/>
            <p:nvPr/>
          </p:nvSpPr>
          <p:spPr>
            <a:xfrm>
              <a:off x="6080559" y="3736068"/>
              <a:ext cx="239296" cy="239680"/>
            </a:xfrm>
            <a:custGeom>
              <a:avLst/>
              <a:gdLst/>
              <a:ahLst/>
              <a:cxnLst/>
              <a:rect l="l" t="t" r="r" b="b"/>
              <a:pathLst>
                <a:path w="7478" h="7490" extrusionOk="0">
                  <a:moveTo>
                    <a:pt x="3739" y="1"/>
                  </a:moveTo>
                  <a:cubicBezTo>
                    <a:pt x="1668" y="1"/>
                    <a:pt x="1" y="1680"/>
                    <a:pt x="1" y="3751"/>
                  </a:cubicBezTo>
                  <a:cubicBezTo>
                    <a:pt x="1" y="5811"/>
                    <a:pt x="1668" y="7490"/>
                    <a:pt x="3739" y="7490"/>
                  </a:cubicBezTo>
                  <a:cubicBezTo>
                    <a:pt x="5799" y="7490"/>
                    <a:pt x="7478" y="5811"/>
                    <a:pt x="7478" y="3751"/>
                  </a:cubicBezTo>
                  <a:cubicBezTo>
                    <a:pt x="7478" y="1680"/>
                    <a:pt x="5799" y="1"/>
                    <a:pt x="3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33;p20"/>
            <p:cNvSpPr/>
            <p:nvPr/>
          </p:nvSpPr>
          <p:spPr>
            <a:xfrm>
              <a:off x="6122094" y="3777603"/>
              <a:ext cx="156256" cy="156608"/>
            </a:xfrm>
            <a:custGeom>
              <a:avLst/>
              <a:gdLst/>
              <a:ahLst/>
              <a:cxnLst/>
              <a:rect l="l" t="t" r="r" b="b"/>
              <a:pathLst>
                <a:path w="4883" h="4894" extrusionOk="0">
                  <a:moveTo>
                    <a:pt x="2441" y="1"/>
                  </a:moveTo>
                  <a:cubicBezTo>
                    <a:pt x="1084" y="1"/>
                    <a:pt x="1" y="1096"/>
                    <a:pt x="1" y="2453"/>
                  </a:cubicBezTo>
                  <a:cubicBezTo>
                    <a:pt x="1" y="3799"/>
                    <a:pt x="1084" y="4894"/>
                    <a:pt x="2441" y="4894"/>
                  </a:cubicBezTo>
                  <a:cubicBezTo>
                    <a:pt x="3787" y="4894"/>
                    <a:pt x="4882" y="3799"/>
                    <a:pt x="4882" y="2453"/>
                  </a:cubicBezTo>
                  <a:cubicBezTo>
                    <a:pt x="4882" y="1096"/>
                    <a:pt x="3787" y="1"/>
                    <a:pt x="24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34;p20"/>
            <p:cNvSpPr/>
            <p:nvPr/>
          </p:nvSpPr>
          <p:spPr>
            <a:xfrm>
              <a:off x="5535007" y="1791529"/>
              <a:ext cx="1330464" cy="1700416"/>
            </a:xfrm>
            <a:custGeom>
              <a:avLst/>
              <a:gdLst/>
              <a:ahLst/>
              <a:cxnLst/>
              <a:rect l="l" t="t" r="r" b="b"/>
              <a:pathLst>
                <a:path w="41577" h="53138" extrusionOk="0">
                  <a:moveTo>
                    <a:pt x="2322" y="0"/>
                  </a:moveTo>
                  <a:cubicBezTo>
                    <a:pt x="1036" y="0"/>
                    <a:pt x="0" y="1036"/>
                    <a:pt x="0" y="2322"/>
                  </a:cubicBezTo>
                  <a:lnTo>
                    <a:pt x="0" y="50804"/>
                  </a:lnTo>
                  <a:cubicBezTo>
                    <a:pt x="0" y="50899"/>
                    <a:pt x="0" y="50983"/>
                    <a:pt x="12" y="51066"/>
                  </a:cubicBezTo>
                  <a:cubicBezTo>
                    <a:pt x="36" y="51280"/>
                    <a:pt x="95" y="51495"/>
                    <a:pt x="179" y="51697"/>
                  </a:cubicBezTo>
                  <a:cubicBezTo>
                    <a:pt x="524" y="52543"/>
                    <a:pt x="1357" y="53138"/>
                    <a:pt x="2322" y="53138"/>
                  </a:cubicBezTo>
                  <a:lnTo>
                    <a:pt x="39243" y="53138"/>
                  </a:lnTo>
                  <a:cubicBezTo>
                    <a:pt x="40529" y="53138"/>
                    <a:pt x="41577" y="52090"/>
                    <a:pt x="41577" y="50804"/>
                  </a:cubicBezTo>
                  <a:lnTo>
                    <a:pt x="41577" y="2322"/>
                  </a:lnTo>
                  <a:cubicBezTo>
                    <a:pt x="41577" y="1036"/>
                    <a:pt x="40529" y="0"/>
                    <a:pt x="39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35;p20"/>
            <p:cNvSpPr/>
            <p:nvPr/>
          </p:nvSpPr>
          <p:spPr>
            <a:xfrm>
              <a:off x="5535007" y="3383281"/>
              <a:ext cx="1330464" cy="108608"/>
            </a:xfrm>
            <a:custGeom>
              <a:avLst/>
              <a:gdLst/>
              <a:ahLst/>
              <a:cxnLst/>
              <a:rect l="l" t="t" r="r" b="b"/>
              <a:pathLst>
                <a:path w="41577" h="3394" extrusionOk="0">
                  <a:moveTo>
                    <a:pt x="0" y="1"/>
                  </a:moveTo>
                  <a:lnTo>
                    <a:pt x="0" y="1060"/>
                  </a:lnTo>
                  <a:cubicBezTo>
                    <a:pt x="0" y="1155"/>
                    <a:pt x="0" y="1239"/>
                    <a:pt x="12" y="1322"/>
                  </a:cubicBezTo>
                  <a:cubicBezTo>
                    <a:pt x="36" y="1536"/>
                    <a:pt x="95" y="1751"/>
                    <a:pt x="179" y="1953"/>
                  </a:cubicBezTo>
                  <a:cubicBezTo>
                    <a:pt x="524" y="2799"/>
                    <a:pt x="1357" y="3394"/>
                    <a:pt x="2322" y="3394"/>
                  </a:cubicBezTo>
                  <a:lnTo>
                    <a:pt x="39243" y="3394"/>
                  </a:lnTo>
                  <a:cubicBezTo>
                    <a:pt x="40529" y="3394"/>
                    <a:pt x="41577" y="2346"/>
                    <a:pt x="41577" y="1060"/>
                  </a:cubicBezTo>
                  <a:lnTo>
                    <a:pt x="41577" y="1"/>
                  </a:lnTo>
                  <a:cubicBezTo>
                    <a:pt x="41577" y="1286"/>
                    <a:pt x="40529" y="2322"/>
                    <a:pt x="39243" y="2322"/>
                  </a:cubicBezTo>
                  <a:lnTo>
                    <a:pt x="2322" y="2322"/>
                  </a:lnTo>
                  <a:cubicBezTo>
                    <a:pt x="1357" y="2322"/>
                    <a:pt x="524" y="1727"/>
                    <a:pt x="179" y="882"/>
                  </a:cubicBezTo>
                  <a:cubicBezTo>
                    <a:pt x="95" y="691"/>
                    <a:pt x="36" y="477"/>
                    <a:pt x="12" y="263"/>
                  </a:cubicBezTo>
                  <a:cubicBezTo>
                    <a:pt x="0" y="167"/>
                    <a:pt x="0" y="84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36;p20"/>
            <p:cNvSpPr/>
            <p:nvPr/>
          </p:nvSpPr>
          <p:spPr>
            <a:xfrm>
              <a:off x="5535007" y="1757610"/>
              <a:ext cx="917472" cy="472864"/>
            </a:xfrm>
            <a:custGeom>
              <a:avLst/>
              <a:gdLst/>
              <a:ahLst/>
              <a:cxnLst/>
              <a:rect l="l" t="t" r="r" b="b"/>
              <a:pathLst>
                <a:path w="28671" h="14777" extrusionOk="0">
                  <a:moveTo>
                    <a:pt x="83" y="1"/>
                  </a:moveTo>
                  <a:cubicBezTo>
                    <a:pt x="60" y="167"/>
                    <a:pt x="36" y="322"/>
                    <a:pt x="24" y="489"/>
                  </a:cubicBezTo>
                  <a:cubicBezTo>
                    <a:pt x="12" y="727"/>
                    <a:pt x="0" y="965"/>
                    <a:pt x="0" y="1203"/>
                  </a:cubicBezTo>
                  <a:lnTo>
                    <a:pt x="0" y="13693"/>
                  </a:lnTo>
                  <a:lnTo>
                    <a:pt x="0" y="13967"/>
                  </a:lnTo>
                  <a:cubicBezTo>
                    <a:pt x="0" y="13967"/>
                    <a:pt x="0" y="14550"/>
                    <a:pt x="0" y="14776"/>
                  </a:cubicBezTo>
                  <a:cubicBezTo>
                    <a:pt x="1286" y="9716"/>
                    <a:pt x="9561" y="8835"/>
                    <a:pt x="12668" y="8764"/>
                  </a:cubicBezTo>
                  <a:cubicBezTo>
                    <a:pt x="12922" y="8756"/>
                    <a:pt x="13143" y="8753"/>
                    <a:pt x="13325" y="8753"/>
                  </a:cubicBezTo>
                  <a:cubicBezTo>
                    <a:pt x="13688" y="8753"/>
                    <a:pt x="13895" y="8764"/>
                    <a:pt x="13895" y="8764"/>
                  </a:cubicBezTo>
                  <a:lnTo>
                    <a:pt x="21241" y="8764"/>
                  </a:lnTo>
                  <a:cubicBezTo>
                    <a:pt x="25265" y="8764"/>
                    <a:pt x="28623" y="5311"/>
                    <a:pt x="28670" y="977"/>
                  </a:cubicBezTo>
                  <a:cubicBezTo>
                    <a:pt x="28670" y="846"/>
                    <a:pt x="28670" y="715"/>
                    <a:pt x="28670" y="584"/>
                  </a:cubicBezTo>
                  <a:lnTo>
                    <a:pt x="28670" y="572"/>
                  </a:lnTo>
                  <a:cubicBezTo>
                    <a:pt x="28670" y="548"/>
                    <a:pt x="28658" y="513"/>
                    <a:pt x="28658" y="489"/>
                  </a:cubicBezTo>
                  <a:cubicBezTo>
                    <a:pt x="28658" y="394"/>
                    <a:pt x="28658" y="298"/>
                    <a:pt x="28647" y="215"/>
                  </a:cubicBezTo>
                  <a:cubicBezTo>
                    <a:pt x="28635" y="144"/>
                    <a:pt x="28635" y="72"/>
                    <a:pt x="2862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37;p20"/>
            <p:cNvSpPr/>
            <p:nvPr/>
          </p:nvSpPr>
          <p:spPr>
            <a:xfrm>
              <a:off x="5534623" y="1532850"/>
              <a:ext cx="917856" cy="671328"/>
            </a:xfrm>
            <a:custGeom>
              <a:avLst/>
              <a:gdLst/>
              <a:ahLst/>
              <a:cxnLst/>
              <a:rect l="l" t="t" r="r" b="b"/>
              <a:pathLst>
                <a:path w="28683" h="20979" extrusionOk="0">
                  <a:moveTo>
                    <a:pt x="7644" y="0"/>
                  </a:moveTo>
                  <a:cubicBezTo>
                    <a:pt x="3644" y="0"/>
                    <a:pt x="369" y="3060"/>
                    <a:pt x="36" y="6965"/>
                  </a:cubicBezTo>
                  <a:cubicBezTo>
                    <a:pt x="24" y="7179"/>
                    <a:pt x="12" y="7406"/>
                    <a:pt x="12" y="7632"/>
                  </a:cubicBezTo>
                  <a:lnTo>
                    <a:pt x="12" y="20717"/>
                  </a:lnTo>
                  <a:cubicBezTo>
                    <a:pt x="12" y="20800"/>
                    <a:pt x="0" y="20895"/>
                    <a:pt x="12" y="20979"/>
                  </a:cubicBezTo>
                  <a:cubicBezTo>
                    <a:pt x="417" y="15431"/>
                    <a:pt x="9370" y="14716"/>
                    <a:pt x="12680" y="14633"/>
                  </a:cubicBezTo>
                  <a:cubicBezTo>
                    <a:pt x="12934" y="14629"/>
                    <a:pt x="13155" y="14627"/>
                    <a:pt x="13337" y="14627"/>
                  </a:cubicBezTo>
                  <a:cubicBezTo>
                    <a:pt x="13700" y="14627"/>
                    <a:pt x="13907" y="14633"/>
                    <a:pt x="13907" y="14633"/>
                  </a:cubicBezTo>
                  <a:lnTo>
                    <a:pt x="21253" y="14633"/>
                  </a:lnTo>
                  <a:cubicBezTo>
                    <a:pt x="25218" y="14633"/>
                    <a:pt x="28528" y="11537"/>
                    <a:pt x="28682" y="7608"/>
                  </a:cubicBezTo>
                  <a:lnTo>
                    <a:pt x="28682" y="7596"/>
                  </a:lnTo>
                  <a:cubicBezTo>
                    <a:pt x="28682" y="7537"/>
                    <a:pt x="28682" y="7477"/>
                    <a:pt x="28682" y="7418"/>
                  </a:cubicBezTo>
                  <a:cubicBezTo>
                    <a:pt x="28682" y="7287"/>
                    <a:pt x="28682" y="7156"/>
                    <a:pt x="28682" y="7025"/>
                  </a:cubicBezTo>
                  <a:cubicBezTo>
                    <a:pt x="28682" y="7013"/>
                    <a:pt x="28682" y="6989"/>
                    <a:pt x="28670" y="6965"/>
                  </a:cubicBezTo>
                  <a:cubicBezTo>
                    <a:pt x="28492" y="3084"/>
                    <a:pt x="25289" y="0"/>
                    <a:pt x="2136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2286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altLang="ko-KR" sz="15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월</a:t>
              </a: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" name="Google Shape;438;p20"/>
            <p:cNvSpPr/>
            <p:nvPr/>
          </p:nvSpPr>
          <p:spPr>
            <a:xfrm>
              <a:off x="5607576" y="3491853"/>
              <a:ext cx="1185312" cy="95680"/>
            </a:xfrm>
            <a:custGeom>
              <a:avLst/>
              <a:gdLst/>
              <a:ahLst/>
              <a:cxnLst/>
              <a:rect l="l" t="t" r="r" b="b"/>
              <a:pathLst>
                <a:path w="37041" h="2990" extrusionOk="0">
                  <a:moveTo>
                    <a:pt x="0" y="1"/>
                  </a:moveTo>
                  <a:cubicBezTo>
                    <a:pt x="0" y="1656"/>
                    <a:pt x="1346" y="2989"/>
                    <a:pt x="3001" y="2989"/>
                  </a:cubicBezTo>
                  <a:lnTo>
                    <a:pt x="34052" y="2989"/>
                  </a:lnTo>
                  <a:cubicBezTo>
                    <a:pt x="35707" y="2989"/>
                    <a:pt x="37041" y="1656"/>
                    <a:pt x="37041" y="1"/>
                  </a:cubicBez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9;p20"/>
            <p:cNvSpPr/>
            <p:nvPr/>
          </p:nvSpPr>
          <p:spPr>
            <a:xfrm>
              <a:off x="6088207" y="3587497"/>
              <a:ext cx="223648" cy="214912"/>
            </a:xfrm>
            <a:custGeom>
              <a:avLst/>
              <a:gdLst/>
              <a:ahLst/>
              <a:cxnLst/>
              <a:rect l="l" t="t" r="r" b="b"/>
              <a:pathLst>
                <a:path w="6989" h="6716" extrusionOk="0">
                  <a:moveTo>
                    <a:pt x="0" y="0"/>
                  </a:moveTo>
                  <a:lnTo>
                    <a:pt x="3500" y="6715"/>
                  </a:lnTo>
                  <a:lnTo>
                    <a:pt x="6989" y="0"/>
                  </a:lnTo>
                  <a:close/>
                </a:path>
              </a:pathLst>
            </a:custGeom>
            <a:solidFill>
              <a:srgbClr val="5EB2F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40;p20"/>
            <p:cNvSpPr txBox="1"/>
            <p:nvPr/>
          </p:nvSpPr>
          <p:spPr>
            <a:xfrm>
              <a:off x="5534613" y="2132613"/>
              <a:ext cx="1330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en-US" altLang="ko-KR" sz="1800" dirty="0" smtClean="0"/>
            </a:p>
            <a:p>
              <a:pPr lvl="0" algn="ctr"/>
              <a:endParaRPr lang="en-US" altLang="ko-KR" sz="1800" dirty="0"/>
            </a:p>
            <a:p>
              <a:pPr lvl="0" algn="ctr"/>
              <a:endParaRPr lang="en-US" altLang="ko-KR" sz="1800" dirty="0" smtClean="0"/>
            </a:p>
            <a:p>
              <a:pPr lvl="0" algn="ctr"/>
              <a:endParaRPr lang="en-US" altLang="ko-KR" sz="1800" dirty="0"/>
            </a:p>
            <a:p>
              <a:pPr lvl="0" algn="ctr"/>
              <a:r>
                <a:rPr lang="en-US" altLang="ko-KR" sz="1800" dirty="0" smtClean="0"/>
                <a:t>HTML,</a:t>
              </a:r>
              <a:endParaRPr lang="en-US" altLang="ko-KR" sz="1800" dirty="0"/>
            </a:p>
            <a:p>
              <a:pPr lvl="0" algn="ctr"/>
              <a:r>
                <a:rPr lang="en-US" altLang="ko-KR" dirty="0"/>
                <a:t>JAVASCRIPT</a:t>
              </a:r>
            </a:p>
            <a:p>
              <a:pPr lvl="0" algn="ctr"/>
              <a:endParaRPr lang="en-US" altLang="ko-KR" sz="18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02 </a:t>
            </a:r>
            <a:r>
              <a:rPr lang="ko-KR" altLang="en-US" dirty="0" smtClean="0"/>
              <a:t>스킬</a:t>
            </a:r>
            <a:endParaRPr dirty="0"/>
          </a:p>
        </p:txBody>
      </p:sp>
      <p:pic>
        <p:nvPicPr>
          <p:cNvPr id="45" name="Picture 2" descr="C:\Users\Sub\Desktop\사용기술\client\HTML5,CSS,J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544" y="2537728"/>
            <a:ext cx="1019337" cy="447582"/>
          </a:xfrm>
          <a:prstGeom prst="rect">
            <a:avLst/>
          </a:prstGeom>
          <a:noFill/>
        </p:spPr>
      </p:pic>
      <p:pic>
        <p:nvPicPr>
          <p:cNvPr id="46" name="Picture 3" descr="C:\Users\Sub\Desktop\사용기술\client\bootstra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6797" y="2580213"/>
            <a:ext cx="764230" cy="424153"/>
          </a:xfrm>
          <a:prstGeom prst="rect">
            <a:avLst/>
          </a:prstGeom>
          <a:noFill/>
        </p:spPr>
      </p:pic>
      <p:pic>
        <p:nvPicPr>
          <p:cNvPr id="47" name="Picture 4" descr="C:\Users\Sub\Desktop\사용기술\client\aja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06233" y="2590327"/>
            <a:ext cx="878773" cy="316359"/>
          </a:xfrm>
          <a:prstGeom prst="rect">
            <a:avLst/>
          </a:prstGeom>
          <a:noFill/>
        </p:spPr>
      </p:pic>
      <p:pic>
        <p:nvPicPr>
          <p:cNvPr id="48" name="Picture 7" descr="C:\Users\Sub\Desktop\사용기술\client\jquer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38638" y="2567730"/>
            <a:ext cx="739346" cy="390677"/>
          </a:xfrm>
          <a:prstGeom prst="rect">
            <a:avLst/>
          </a:prstGeom>
          <a:noFill/>
        </p:spPr>
      </p:pic>
      <p:pic>
        <p:nvPicPr>
          <p:cNvPr id="49" name="Picture 3" descr="C:\Users\Sub\Desktop\사용기술\Web server\Jav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6780" y="2255221"/>
            <a:ext cx="655065" cy="290556"/>
          </a:xfrm>
          <a:prstGeom prst="rect">
            <a:avLst/>
          </a:prstGeom>
          <a:noFill/>
        </p:spPr>
      </p:pic>
      <p:pic>
        <p:nvPicPr>
          <p:cNvPr id="50" name="Picture 4" descr="C:\Users\Sub\Desktop\사용기술\Web server\JSP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8062" y="2279258"/>
            <a:ext cx="630805" cy="237728"/>
          </a:xfrm>
          <a:prstGeom prst="rect">
            <a:avLst/>
          </a:prstGeom>
          <a:noFill/>
        </p:spPr>
      </p:pic>
      <p:pic>
        <p:nvPicPr>
          <p:cNvPr id="51" name="Picture 5" descr="C:\Users\Sub\Desktop\사용기술\Web server\spring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66306" y="2209191"/>
            <a:ext cx="598721" cy="325840"/>
          </a:xfrm>
          <a:prstGeom prst="rect">
            <a:avLst/>
          </a:prstGeom>
          <a:noFill/>
        </p:spPr>
      </p:pic>
      <p:pic>
        <p:nvPicPr>
          <p:cNvPr id="52" name="Picture 7" descr="C:\Users\Sub\Desktop\사용기술\Web server\jstl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85952" y="2275929"/>
            <a:ext cx="572110" cy="264141"/>
          </a:xfrm>
          <a:prstGeom prst="rect">
            <a:avLst/>
          </a:prstGeom>
          <a:noFill/>
        </p:spPr>
      </p:pic>
      <p:pic>
        <p:nvPicPr>
          <p:cNvPr id="53" name="Picture 9" descr="C:\Users\Sub\Desktop\사용기술\DB\mybatis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65027" y="2228287"/>
            <a:ext cx="536828" cy="302309"/>
          </a:xfrm>
          <a:prstGeom prst="rect">
            <a:avLst/>
          </a:prstGeom>
          <a:noFill/>
        </p:spPr>
      </p:pic>
      <p:pic>
        <p:nvPicPr>
          <p:cNvPr id="54" name="Picture 2" descr="https://t1.daumcdn.net/cfile/tistory/994AA1335A1FFE512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01" y="4256061"/>
            <a:ext cx="863155" cy="86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1" descr="C:\Users\Sub\Desktop\사용기술\chat,news server\nodejs-logo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643883" y="2919916"/>
            <a:ext cx="871082" cy="343384"/>
          </a:xfrm>
          <a:prstGeom prst="rect">
            <a:avLst/>
          </a:prstGeom>
          <a:noFill/>
        </p:spPr>
      </p:pic>
      <p:pic>
        <p:nvPicPr>
          <p:cNvPr id="56" name="Picture 12" descr="C:\Users\Sub\Desktop\사용기술\chat,news server\socketio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594615" y="2837438"/>
            <a:ext cx="1221692" cy="429209"/>
          </a:xfrm>
          <a:prstGeom prst="rect">
            <a:avLst/>
          </a:prstGeom>
          <a:noFill/>
        </p:spPr>
      </p:pic>
      <p:pic>
        <p:nvPicPr>
          <p:cNvPr id="57" name="Picture 13" descr="C:\Users\Sub\Desktop\npm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171711" y="2929364"/>
            <a:ext cx="668371" cy="245356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683568" y="1403516"/>
            <a:ext cx="279748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FRONT-END </a:t>
            </a:r>
            <a:endParaRPr lang="ko-KR" altLang="en-US" sz="2400" dirty="0"/>
          </a:p>
        </p:txBody>
      </p:sp>
      <p:pic>
        <p:nvPicPr>
          <p:cNvPr id="10242" name="Picture 2" descr="D:\hsj\한선재 취업서류\pptAsset\mysql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93264"/>
            <a:ext cx="846387" cy="43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32040" y="1403515"/>
            <a:ext cx="279748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BACK-END </a:t>
            </a:r>
            <a:endParaRPr lang="ko-KR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32412" y="3570064"/>
            <a:ext cx="279748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DATABASE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03 </a:t>
            </a:r>
            <a:r>
              <a:rPr lang="ko-KR" altLang="en-US" dirty="0"/>
              <a:t>제작 프로그램</a:t>
            </a:r>
            <a:r>
              <a:rPr lang="en-US" altLang="ko-KR" dirty="0"/>
              <a:t>/</a:t>
            </a:r>
            <a:r>
              <a:rPr lang="ko-KR" altLang="en-US" dirty="0"/>
              <a:t>프로젝트</a:t>
            </a:r>
            <a:endParaRPr dirty="0"/>
          </a:p>
        </p:txBody>
      </p:sp>
      <p:pic>
        <p:nvPicPr>
          <p:cNvPr id="2050" name="Picture 2" descr="D:\hsj\한선재 취업서류\pptAsset\가위바위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588883"/>
            <a:ext cx="1706122" cy="27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hsj\한선재 취업서류\pptAsset\가위바위보 코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27970"/>
            <a:ext cx="2394763" cy="156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1131590"/>
            <a:ext cx="302433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JQuery</a:t>
            </a:r>
            <a:r>
              <a:rPr lang="ko-KR" altLang="en-US" dirty="0"/>
              <a:t>를 사용한 가위바위보 게임</a:t>
            </a:r>
          </a:p>
        </p:txBody>
      </p:sp>
      <p:pic>
        <p:nvPicPr>
          <p:cNvPr id="5122" name="Picture 2" descr="D:\hsj\한선재 취업서류\pptAsset\가위바위보 코드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52361"/>
            <a:ext cx="2408743" cy="79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hsj\한선재 취업서류\pptAsset\가위바위보 코드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74303"/>
            <a:ext cx="2347814" cy="10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03390" y="1574304"/>
            <a:ext cx="141958" cy="3474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174369" y="1576834"/>
            <a:ext cx="175767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플레이어의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선택에 따른 아이콘 구분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64319" y="2740465"/>
            <a:ext cx="176772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컴퓨터의 랜덤 선택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174369" y="3626235"/>
            <a:ext cx="1757671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플레이어와 컴퓨터의 선택에 따른 승패구분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40152" y="1131590"/>
            <a:ext cx="906983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07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03 </a:t>
            </a:r>
            <a:r>
              <a:rPr lang="ko-KR" altLang="en-US" dirty="0"/>
              <a:t>제작 프로그램</a:t>
            </a:r>
            <a:r>
              <a:rPr lang="en-US" altLang="ko-KR" dirty="0"/>
              <a:t>/</a:t>
            </a:r>
            <a:r>
              <a:rPr lang="ko-KR" altLang="en-US" dirty="0"/>
              <a:t>프로젝트</a:t>
            </a:r>
            <a:endParaRPr dirty="0"/>
          </a:p>
        </p:txBody>
      </p:sp>
      <p:pic>
        <p:nvPicPr>
          <p:cNvPr id="6146" name="Picture 2" descr="D:\hsj\한선재 취업서류\pptAsset\재귀함수 알고리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9209"/>
            <a:ext cx="4752528" cy="2674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5940152" y="1131590"/>
            <a:ext cx="906983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실행결</a:t>
            </a:r>
            <a:r>
              <a:rPr lang="ko-KR" altLang="en-US" dirty="0"/>
              <a:t>과</a:t>
            </a:r>
            <a:endParaRPr lang="ko-KR" altLang="en-US" dirty="0"/>
          </a:p>
        </p:txBody>
      </p:sp>
      <p:pic>
        <p:nvPicPr>
          <p:cNvPr id="6148" name="Picture 4" descr="D:\hsj\한선재 취업서류\pptAsset\재귀함수 알고리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81" y="1569209"/>
            <a:ext cx="3099916" cy="353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755576" y="1131590"/>
            <a:ext cx="5040560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재귀함수를 이용하여 특정 문자열을 제거하는 </a:t>
            </a:r>
            <a:r>
              <a:rPr lang="en-US" altLang="ko-KR" dirty="0"/>
              <a:t>JAVA </a:t>
            </a:r>
            <a:r>
              <a:rPr lang="ko-KR" altLang="en-US" dirty="0"/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68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1027" name="Picture 3" descr="D:\hsj\한선재 취업서류\pptAsset\java POS 시작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85122"/>
            <a:ext cx="3672408" cy="26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1851670"/>
            <a:ext cx="933648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실행화면</a:t>
            </a:r>
            <a:endParaRPr lang="ko-KR" altLang="en-US" dirty="0"/>
          </a:p>
        </p:txBody>
      </p:sp>
      <p:pic>
        <p:nvPicPr>
          <p:cNvPr id="1028" name="Picture 4" descr="D:\hsj\한선재 취업서류\pptAsset\java POS 소스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96" y="2285122"/>
            <a:ext cx="3608450" cy="209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08491" y="1851669"/>
            <a:ext cx="154768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커넥션 클래스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131590"/>
            <a:ext cx="7560840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프로젝트 제목</a:t>
            </a:r>
            <a:r>
              <a:rPr lang="en-US" altLang="ko-KR" dirty="0"/>
              <a:t>:  POS </a:t>
            </a:r>
            <a:r>
              <a:rPr lang="ko-KR" altLang="en-US" dirty="0"/>
              <a:t>시스템</a:t>
            </a:r>
            <a:endParaRPr lang="en-US" altLang="ko-KR" dirty="0"/>
          </a:p>
          <a:p>
            <a:r>
              <a:rPr lang="ko-KR" altLang="en-US" dirty="0"/>
              <a:t>프로젝트 목표</a:t>
            </a:r>
            <a:r>
              <a:rPr lang="en-US" altLang="ko-KR" dirty="0"/>
              <a:t>:  JAVA</a:t>
            </a:r>
            <a:r>
              <a:rPr lang="ko-KR" altLang="en-US" dirty="0"/>
              <a:t>와 </a:t>
            </a:r>
            <a:r>
              <a:rPr lang="en-US" altLang="ko-KR" dirty="0"/>
              <a:t>ORACLE</a:t>
            </a:r>
            <a:r>
              <a:rPr lang="ko-KR" altLang="en-US" dirty="0"/>
              <a:t>을 이용하여 재고 관리와 상품 판매가 가능한 프로그램 제작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 </a:t>
            </a:r>
            <a:r>
              <a:rPr lang="ko-KR" altLang="en-US" dirty="0" smtClean="0"/>
              <a:t>제작 프로그램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</a:t>
            </a:r>
            <a:endParaRPr dirty="0"/>
          </a:p>
        </p:txBody>
      </p:sp>
      <p:pic>
        <p:nvPicPr>
          <p:cNvPr id="4098" name="Picture 2" descr="D:\hsj\한선재 취업서류\pptAsset\java POS 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5" y="1707654"/>
            <a:ext cx="4029595" cy="267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hsj\한선재 취업서류\pptAsset\java POS D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57996"/>
            <a:ext cx="4074627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32040" y="1131589"/>
            <a:ext cx="295849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물품 </a:t>
            </a:r>
            <a:r>
              <a:rPr lang="ko-KR" altLang="en-US" dirty="0" err="1" smtClean="0"/>
              <a:t>판매시</a:t>
            </a:r>
            <a:r>
              <a:rPr lang="ko-KR" altLang="en-US" dirty="0" smtClean="0"/>
              <a:t> 재고 업데이트 </a:t>
            </a:r>
            <a:r>
              <a:rPr lang="ko-KR" altLang="en-US" dirty="0" err="1" smtClean="0"/>
              <a:t>트리거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131590"/>
            <a:ext cx="576064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82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person CV by Slidesgo">
  <a:themeElements>
    <a:clrScheme name="사용자 지정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9F9FC"/>
      </a:accent1>
      <a:accent2>
        <a:srgbClr val="44E1F1"/>
      </a:accent2>
      <a:accent3>
        <a:srgbClr val="44C7F1"/>
      </a:accent3>
      <a:accent4>
        <a:srgbClr val="F6F6F4"/>
      </a:accent4>
      <a:accent5>
        <a:srgbClr val="BEBEBE"/>
      </a:accent5>
      <a:accent6>
        <a:srgbClr val="3F3F3F"/>
      </a:accent6>
      <a:hlink>
        <a:srgbClr val="7F7F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451</Words>
  <Application>Microsoft Office PowerPoint</Application>
  <PresentationFormat>화면 슬라이드 쇼(16:9)</PresentationFormat>
  <Paragraphs>138</Paragraphs>
  <Slides>26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Salesperson CV by Slidesgo</vt:lpstr>
      <vt:lpstr>한선재 포트폴리오</vt:lpstr>
      <vt:lpstr>목차</vt:lpstr>
      <vt:lpstr>01 Who is 한선재?</vt:lpstr>
      <vt:lpstr>02 학습과정</vt:lpstr>
      <vt:lpstr>02 스킬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03 제작 프로그램/프로젝트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한선재 포트폴리오</dc:title>
  <cp:lastModifiedBy>Windows 사용자</cp:lastModifiedBy>
  <cp:revision>57</cp:revision>
  <dcterms:modified xsi:type="dcterms:W3CDTF">2020-06-22T09:32:26Z</dcterms:modified>
</cp:coreProperties>
</file>